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Lst>
  <p:sldSz cy="5143500" cx="9144000"/>
  <p:notesSz cx="6858000" cy="9144000"/>
  <p:embeddedFontLst>
    <p:embeddedFont>
      <p:font typeface="Roboto"/>
      <p:regular r:id="rId82"/>
      <p:bold r:id="rId83"/>
      <p:italic r:id="rId84"/>
      <p:boldItalic r:id="rId85"/>
    </p:embeddedFont>
    <p:embeddedFont>
      <p:font typeface="Manrope"/>
      <p:regular r:id="rId86"/>
      <p:bold r:id="rId87"/>
    </p:embeddedFont>
    <p:embeddedFont>
      <p:font typeface="Sora Light"/>
      <p:regular r:id="rId88"/>
      <p:bold r:id="rId89"/>
    </p:embeddedFont>
    <p:embeddedFont>
      <p:font typeface="Sora"/>
      <p:regular r:id="rId90"/>
      <p:bold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92" roundtripDataSignature="AMtx7mgb+vQ1P+BeLgCIb4r8EdSy3ELrl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76917F0-0806-44B5-BE32-7289364A5AE8}">
  <a:tblStyle styleId="{976917F0-0806-44B5-BE32-7289364A5AE8}"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6630FCA-956E-4300-87E5-5E2ADB8F2E34}"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Roboto-italic.fntdata"/><Relationship Id="rId83" Type="http://schemas.openxmlformats.org/officeDocument/2006/relationships/font" Target="fonts/Roboto-bold.fntdata"/><Relationship Id="rId42" Type="http://schemas.openxmlformats.org/officeDocument/2006/relationships/slide" Target="slides/slide37.xml"/><Relationship Id="rId86" Type="http://schemas.openxmlformats.org/officeDocument/2006/relationships/font" Target="fonts/Manrope-regular.fntdata"/><Relationship Id="rId41" Type="http://schemas.openxmlformats.org/officeDocument/2006/relationships/slide" Target="slides/slide36.xml"/><Relationship Id="rId85" Type="http://schemas.openxmlformats.org/officeDocument/2006/relationships/font" Target="fonts/Roboto-boldItalic.fntdata"/><Relationship Id="rId44" Type="http://schemas.openxmlformats.org/officeDocument/2006/relationships/slide" Target="slides/slide39.xml"/><Relationship Id="rId88" Type="http://schemas.openxmlformats.org/officeDocument/2006/relationships/font" Target="fonts/SoraLight-regular.fntdata"/><Relationship Id="rId43" Type="http://schemas.openxmlformats.org/officeDocument/2006/relationships/slide" Target="slides/slide38.xml"/><Relationship Id="rId87" Type="http://schemas.openxmlformats.org/officeDocument/2006/relationships/font" Target="fonts/Manrope-bold.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SoraLight-bold.fntdata"/><Relationship Id="rId80" Type="http://schemas.openxmlformats.org/officeDocument/2006/relationships/slide" Target="slides/slide75.xml"/><Relationship Id="rId82" Type="http://schemas.openxmlformats.org/officeDocument/2006/relationships/font" Target="fonts/Roboto-regular.fntdata"/><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Sora-bold.fntdata"/><Relationship Id="rId90" Type="http://schemas.openxmlformats.org/officeDocument/2006/relationships/font" Target="fonts/Sora-regular.fntdata"/><Relationship Id="rId92" Type="http://customschemas.google.com/relationships/presentationmetadata" Target="meta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a160e0cda4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g2a160e0cda4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a282f6574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g2a282f65743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a282f6574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2a282f65743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a2dd2d3e6d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a2dd2d3e6d_3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a2dd2d3e6d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8" name="Google Shape;448;g2a2dd2d3e6d_3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a2dd2d3e6d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g2a2dd2d3e6d_3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a282f6574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2a282f65743_0_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a2dd2d3e6d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g2a2dd2d3e6d_3_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a2aa0a4fef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2a2aa0a4fef_0_2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a2aa0a4fef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2a2aa0a4fef_0_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a160e0cd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2a160e0cda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accent3"/>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a2aa0a4fe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2a2aa0a4fef_0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a2aa0a4fef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2a2aa0a4fef_0_1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a2aa0a4fe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g2a2aa0a4fef_0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a160e0cda4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a160e0cda4_0_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a282f6574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g2a282f65743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457200" rtl="0" algn="l">
              <a:lnSpc>
                <a:spcPct val="100000"/>
              </a:lnSpc>
              <a:spcBef>
                <a:spcPts val="0"/>
              </a:spcBef>
              <a:spcAft>
                <a:spcPts val="0"/>
              </a:spcAft>
              <a:buClr>
                <a:schemeClr val="dk1"/>
              </a:buClr>
              <a:buSzPts val="1000"/>
              <a:buFont typeface="Manrope"/>
              <a:buChar char="●"/>
            </a:pPr>
            <a:r>
              <a:rPr lang="en" sz="1000">
                <a:solidFill>
                  <a:schemeClr val="dk1"/>
                </a:solidFill>
                <a:latin typeface="Manrope"/>
                <a:ea typeface="Manrope"/>
                <a:cs typeface="Manrope"/>
                <a:sym typeface="Manrope"/>
              </a:rPr>
              <a:t>Observable progression of data volume through each phase.</a:t>
            </a:r>
            <a:endParaRPr sz="1000">
              <a:solidFill>
                <a:schemeClr val="dk1"/>
              </a:solidFill>
              <a:latin typeface="Manrope"/>
              <a:ea typeface="Manrope"/>
              <a:cs typeface="Manrope"/>
              <a:sym typeface="Manrope"/>
            </a:endParaRPr>
          </a:p>
          <a:p>
            <a:pPr indent="-292100" lvl="0" marL="457200" rtl="0" algn="l">
              <a:lnSpc>
                <a:spcPct val="100000"/>
              </a:lnSpc>
              <a:spcBef>
                <a:spcPts val="0"/>
              </a:spcBef>
              <a:spcAft>
                <a:spcPts val="0"/>
              </a:spcAft>
              <a:buClr>
                <a:schemeClr val="dk1"/>
              </a:buClr>
              <a:buSzPts val="1000"/>
              <a:buFont typeface="Manrope"/>
              <a:buChar char="●"/>
            </a:pPr>
            <a:r>
              <a:rPr lang="en" sz="1000">
                <a:solidFill>
                  <a:schemeClr val="dk1"/>
                </a:solidFill>
                <a:latin typeface="Manrope"/>
                <a:ea typeface="Manrope"/>
                <a:cs typeface="Manrope"/>
                <a:sym typeface="Manrope"/>
              </a:rPr>
              <a:t>Notable reduction post-transformation, achieved by removing erroneous or missing images to enhance data accuracy.</a:t>
            </a:r>
            <a:endParaRPr sz="1000">
              <a:solidFill>
                <a:schemeClr val="dk1"/>
              </a:solidFill>
              <a:latin typeface="Manrope"/>
              <a:ea typeface="Manrope"/>
              <a:cs typeface="Manrope"/>
              <a:sym typeface="Manrope"/>
            </a:endParaRPr>
          </a:p>
          <a:p>
            <a:pPr indent="0" lvl="0" marL="0" rtl="0" algn="l">
              <a:lnSpc>
                <a:spcPct val="100000"/>
              </a:lnSpc>
              <a:spcBef>
                <a:spcPts val="0"/>
              </a:spcBef>
              <a:spcAft>
                <a:spcPts val="0"/>
              </a:spcAft>
              <a:buClr>
                <a:schemeClr val="dk1"/>
              </a:buClr>
              <a:buSzPts val="1200"/>
              <a:buFont typeface="Arial"/>
              <a:buNone/>
            </a:pPr>
            <a:r>
              <a:t/>
            </a:r>
            <a:endParaRPr sz="1000">
              <a:solidFill>
                <a:schemeClr val="dk1"/>
              </a:solidFill>
              <a:latin typeface="Manrope"/>
              <a:ea typeface="Manrope"/>
              <a:cs typeface="Manrope"/>
              <a:sym typeface="Manrope"/>
            </a:endParaRPr>
          </a:p>
          <a:p>
            <a:pPr indent="0" lvl="0" marL="0" rtl="0" algn="l">
              <a:lnSpc>
                <a:spcPct val="100000"/>
              </a:lnSpc>
              <a:spcBef>
                <a:spcPts val="0"/>
              </a:spcBef>
              <a:spcAft>
                <a:spcPts val="0"/>
              </a:spcAft>
              <a:buSzPts val="1100"/>
              <a:buNone/>
            </a:pPr>
            <a:r>
              <a:t/>
            </a:r>
            <a:endParaRPr sz="10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a160e0cda4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g2a160e0cda4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Lin</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bde6eb9ee9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g2bde6eb9ee9_1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a282f6574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2a282f65743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a282f65743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4" name="Google Shape;574;g2a282f65743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a282f6574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2a282f65743_0_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a160e0cda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2a160e0cda4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a282f65743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2a282f65743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bde6eb9ee9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g2bde6eb9ee9_1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bde6eb9ee9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2bde6eb9ee9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Lin </a:t>
            </a:r>
            <a:br>
              <a:rPr lang="en"/>
            </a:br>
            <a:r>
              <a:rPr lang="en"/>
              <a:t>2055</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bde6eb9ee9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2" name="Google Shape;622;g2bde6eb9ee9_1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a2aa0a4fef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g2a2aa0a4fef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bde6eb9ee9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2bde6eb9ee9_1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2bde6eb9ee9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2bde6eb9ee9_1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4D5156"/>
                </a:solidFill>
                <a:highlight>
                  <a:srgbClr val="FFFFFF"/>
                </a:highlight>
                <a:latin typeface="Roboto"/>
                <a:ea typeface="Roboto"/>
                <a:cs typeface="Roboto"/>
                <a:sym typeface="Roboto"/>
              </a:rPr>
              <a:t>Xception is </a:t>
            </a:r>
            <a:r>
              <a:rPr lang="en" sz="1200">
                <a:solidFill>
                  <a:srgbClr val="040C28"/>
                </a:solidFill>
                <a:highlight>
                  <a:srgbClr val="D3E3FD"/>
                </a:highlight>
                <a:latin typeface="Roboto"/>
                <a:ea typeface="Roboto"/>
                <a:cs typeface="Roboto"/>
                <a:sym typeface="Roboto"/>
              </a:rPr>
              <a:t>a convolutional neural network that is 71 layers deep</a:t>
            </a:r>
            <a:r>
              <a:rPr lang="en" sz="1200">
                <a:solidFill>
                  <a:srgbClr val="4D5156"/>
                </a:solidFill>
                <a:highlight>
                  <a:srgbClr val="FFFFFF"/>
                </a:highlight>
                <a:latin typeface="Roboto"/>
                <a:ea typeface="Roboto"/>
                <a:cs typeface="Roboto"/>
                <a:sym typeface="Roboto"/>
              </a:rPr>
              <a:t>. You can load a pretrained version of the network trained on more than a million images from the ImageNet database</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bde6eb9ee9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2bde6eb9ee9_1_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bde6eb9ee9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0" name="Google Shape;660;g2bde6eb9ee9_1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a160e0cda4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g2a160e0cda4_0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Clr>
                <a:schemeClr val="dk1"/>
              </a:buClr>
              <a:buSzPts val="1500"/>
              <a:buFont typeface="Manrope"/>
              <a:buChar char="●"/>
            </a:pPr>
            <a:r>
              <a:rPr lang="en" sz="1200">
                <a:solidFill>
                  <a:schemeClr val="dk1"/>
                </a:solidFill>
                <a:latin typeface="Manrope"/>
                <a:ea typeface="Manrope"/>
                <a:cs typeface="Manrope"/>
                <a:sym typeface="Manrope"/>
              </a:rPr>
              <a:t>Combines the benefits of </a:t>
            </a:r>
            <a:r>
              <a:rPr b="1" lang="en" sz="1200">
                <a:solidFill>
                  <a:schemeClr val="dk1"/>
                </a:solidFill>
                <a:latin typeface="Manrope"/>
                <a:ea typeface="Manrope"/>
                <a:cs typeface="Manrope"/>
                <a:sym typeface="Manrope"/>
              </a:rPr>
              <a:t>inception networks</a:t>
            </a:r>
            <a:r>
              <a:rPr lang="en" sz="1200">
                <a:solidFill>
                  <a:schemeClr val="dk1"/>
                </a:solidFill>
                <a:latin typeface="Manrope"/>
                <a:ea typeface="Manrope"/>
                <a:cs typeface="Manrope"/>
                <a:sym typeface="Manrope"/>
              </a:rPr>
              <a:t> and </a:t>
            </a:r>
            <a:r>
              <a:rPr b="1" lang="en" sz="1200">
                <a:solidFill>
                  <a:schemeClr val="dk1"/>
                </a:solidFill>
                <a:latin typeface="Manrope"/>
                <a:ea typeface="Manrope"/>
                <a:cs typeface="Manrope"/>
                <a:sym typeface="Manrope"/>
              </a:rPr>
              <a:t>residual connections</a:t>
            </a:r>
            <a:r>
              <a:rPr lang="en" sz="1200">
                <a:solidFill>
                  <a:schemeClr val="dk1"/>
                </a:solidFill>
                <a:latin typeface="Manrope"/>
                <a:ea typeface="Manrope"/>
                <a:cs typeface="Manrope"/>
                <a:sym typeface="Manrope"/>
              </a:rPr>
              <a:t> with Mask R-CNN backbone</a:t>
            </a:r>
            <a:endParaRPr sz="1200">
              <a:solidFill>
                <a:schemeClr val="dk1"/>
              </a:solidFill>
              <a:latin typeface="Manrope"/>
              <a:ea typeface="Manrope"/>
              <a:cs typeface="Manrope"/>
              <a:sym typeface="Manrope"/>
            </a:endParaRPr>
          </a:p>
          <a:p>
            <a:pPr indent="-304800" lvl="0" marL="457200" rtl="0" algn="l">
              <a:lnSpc>
                <a:spcPct val="150000"/>
              </a:lnSpc>
              <a:spcBef>
                <a:spcPts val="0"/>
              </a:spcBef>
              <a:spcAft>
                <a:spcPts val="0"/>
              </a:spcAft>
              <a:buClr>
                <a:schemeClr val="dk1"/>
              </a:buClr>
              <a:buSzPts val="1200"/>
              <a:buFont typeface="Manrope"/>
              <a:buChar char="●"/>
            </a:pPr>
            <a:r>
              <a:rPr lang="en" sz="1200">
                <a:solidFill>
                  <a:schemeClr val="dk1"/>
                </a:solidFill>
                <a:latin typeface="Manrope"/>
                <a:ea typeface="Manrope"/>
                <a:cs typeface="Manrope"/>
                <a:sym typeface="Manrope"/>
              </a:rPr>
              <a:t>Simultaneously performs </a:t>
            </a:r>
            <a:r>
              <a:rPr b="1" lang="en" sz="1200">
                <a:solidFill>
                  <a:schemeClr val="dk1"/>
                </a:solidFill>
                <a:latin typeface="Manrope"/>
                <a:ea typeface="Manrope"/>
                <a:cs typeface="Manrope"/>
                <a:sym typeface="Manrope"/>
              </a:rPr>
              <a:t>object detection</a:t>
            </a:r>
            <a:r>
              <a:rPr lang="en" sz="1200">
                <a:solidFill>
                  <a:schemeClr val="dk1"/>
                </a:solidFill>
                <a:latin typeface="Manrope"/>
                <a:ea typeface="Manrope"/>
                <a:cs typeface="Manrope"/>
                <a:sym typeface="Manrope"/>
              </a:rPr>
              <a:t>, </a:t>
            </a:r>
            <a:r>
              <a:rPr b="1" lang="en" sz="1200">
                <a:solidFill>
                  <a:schemeClr val="dk1"/>
                </a:solidFill>
                <a:latin typeface="Manrope"/>
                <a:ea typeface="Manrope"/>
                <a:cs typeface="Manrope"/>
                <a:sym typeface="Manrope"/>
              </a:rPr>
              <a:t>object classification</a:t>
            </a:r>
            <a:r>
              <a:rPr lang="en" sz="1200">
                <a:solidFill>
                  <a:schemeClr val="dk1"/>
                </a:solidFill>
                <a:latin typeface="Manrope"/>
                <a:ea typeface="Manrope"/>
                <a:cs typeface="Manrope"/>
                <a:sym typeface="Manrope"/>
              </a:rPr>
              <a:t>, and pixel-level </a:t>
            </a:r>
            <a:r>
              <a:rPr b="1" lang="en" sz="1200">
                <a:solidFill>
                  <a:schemeClr val="dk1"/>
                </a:solidFill>
                <a:latin typeface="Manrope"/>
                <a:ea typeface="Manrope"/>
                <a:cs typeface="Manrope"/>
                <a:sym typeface="Manrope"/>
              </a:rPr>
              <a:t>segmentation</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a2aa0a4fe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g2a2aa0a4fef_0_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a160e0cda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g2a160e0cda4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a2aa0a4fef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g2a2aa0a4fef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a2aa0a4fef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2" name="Google Shape;702;g2a2aa0a4fef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a2aa0a4fef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g2a2aa0a4fef_0_1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a2aa0a4fef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8" name="Google Shape;718;g2a2aa0a4fef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a160e0cda4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7" name="Google Shape;727;g2a160e0cda4_0_2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Among all these objects detected, we would only focus on the stationary objects, such as traffic lights to reconstruct the scenario.</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bde6eb9ee9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4" name="Google Shape;734;g2bde6eb9ee9_1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bde6eb9ee9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g2bde6eb9ee9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bdee7de3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4" name="Google Shape;754;g2bdee7de36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bde6eb9ee9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2bde6eb9ee9_1_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a2aa0a4fef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2a2aa0a4fef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bef2330f5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g2bef2330f51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2bde6eb9ee9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g2bde6eb9ee9_1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26a9f1d155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26a9f1d1550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26a9f1d155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7" name="Google Shape;787;g26a9f1d1550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c851ec1ab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g2c851ec1ab4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2D3B45"/>
                </a:solidFill>
                <a:highlight>
                  <a:srgbClr val="FFFFFF"/>
                </a:highlight>
              </a:rPr>
              <a:t>Comparative Machine Learning Model Results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c8500176f4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2" name="Google Shape;802;g2c8500176f4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c99e62312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g2c99e623127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c99e62312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g2c99e62312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c99e62312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2c99e623127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bde6eb9ee9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0" name="Google Shape;830;g2bde6eb9ee9_1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a2aa0a4fe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2a2aa0a4fef_0_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bde6eb9ee9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g2bde6eb9ee9_1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bde6eb9ee9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5" name="Google Shape;845;g2bde6eb9ee9_1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bde6eb9ee9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1" name="Google Shape;851;g2bde6eb9ee9_1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c851ec1ab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9" name="Google Shape;879;g2c851ec1ab4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c99e62312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6" name="Google Shape;886;g2c99e623127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c99e6231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g2c99e62312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c8500176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g2c8500176f4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c8500176f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1" name="Google Shape;921;g2c8500176f4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c8500176f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9" name="Google Shape;929;g2c8500176f4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c9fe341514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7" name="Google Shape;937;g2c9fe341514_1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a160e0cda4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2a160e0cda4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c8500176f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5" name="Google Shape;945;g2c8500176f4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ca29a6cc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g2ca29a6cc0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a160e0cda4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7" name="Google Shape;957;g2a160e0cda4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a2dd2d3e6d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3" name="Google Shape;963;g2a2dd2d3e6d_2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a2dd2d3e6d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g2a2dd2d3e6d_2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bde6eb9ee9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5" name="Google Shape;975;g2bde6eb9ee9_2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a160e0cda4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1" name="Google Shape;981;g2a160e0cda4_0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a2aa0a4fe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2a2aa0a4fef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8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a2aa0a4fef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7" name="Google Shape;407;g2a2aa0a4fef_0_2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 Id="rId4" Type="http://schemas.openxmlformats.org/officeDocument/2006/relationships/image" Target="../media/image2.png"/><Relationship Id="rId5"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28.png"/><Relationship Id="rId7"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42"/>
          <p:cNvGrpSpPr/>
          <p:nvPr/>
        </p:nvGrpSpPr>
        <p:grpSpPr>
          <a:xfrm>
            <a:off x="-1009425" y="-642815"/>
            <a:ext cx="11404940" cy="6489505"/>
            <a:chOff x="-1009425" y="-642815"/>
            <a:chExt cx="11404940" cy="6489505"/>
          </a:xfrm>
        </p:grpSpPr>
        <p:sp>
          <p:nvSpPr>
            <p:cNvPr id="10" name="Google Shape;10;p42"/>
            <p:cNvSpPr/>
            <p:nvPr/>
          </p:nvSpPr>
          <p:spPr>
            <a:xfrm>
              <a:off x="7870415" y="842191"/>
              <a:ext cx="2525100" cy="25251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42"/>
            <p:cNvSpPr/>
            <p:nvPr/>
          </p:nvSpPr>
          <p:spPr>
            <a:xfrm>
              <a:off x="2901450" y="2657990"/>
              <a:ext cx="3188700" cy="31887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42"/>
            <p:cNvSpPr/>
            <p:nvPr/>
          </p:nvSpPr>
          <p:spPr>
            <a:xfrm>
              <a:off x="-1009425" y="-642815"/>
              <a:ext cx="2442900" cy="24429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 name="Google Shape;13;p42"/>
          <p:cNvSpPr txBox="1"/>
          <p:nvPr>
            <p:ph type="ctrTitle"/>
          </p:nvPr>
        </p:nvSpPr>
        <p:spPr>
          <a:xfrm>
            <a:off x="954475" y="627800"/>
            <a:ext cx="7476300" cy="1525200"/>
          </a:xfrm>
          <a:prstGeom prst="rect">
            <a:avLst/>
          </a:prstGeom>
          <a:noFill/>
          <a:ln>
            <a:noFill/>
          </a:ln>
        </p:spPr>
        <p:txBody>
          <a:bodyPr anchorCtr="0" anchor="b" bIns="91425" lIns="91425" spcFirstLastPara="1" rIns="91425" wrap="square" tIns="91425">
            <a:noAutofit/>
          </a:bodyPr>
          <a:lstStyle>
            <a:lvl1pPr lvl="0" algn="r">
              <a:lnSpc>
                <a:spcPct val="115000"/>
              </a:lnSpc>
              <a:spcBef>
                <a:spcPts val="0"/>
              </a:spcBef>
              <a:spcAft>
                <a:spcPts val="0"/>
              </a:spcAft>
              <a:buClr>
                <a:srgbClr val="191919"/>
              </a:buClr>
              <a:buSzPts val="5200"/>
              <a:buNone/>
              <a:defRPr sz="40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4" name="Google Shape;14;p42"/>
          <p:cNvSpPr txBox="1"/>
          <p:nvPr>
            <p:ph idx="1" type="subTitle"/>
          </p:nvPr>
        </p:nvSpPr>
        <p:spPr>
          <a:xfrm>
            <a:off x="4635700" y="2152900"/>
            <a:ext cx="3693600" cy="383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45" name="Shape 145"/>
        <p:cNvGrpSpPr/>
        <p:nvPr/>
      </p:nvGrpSpPr>
      <p:grpSpPr>
        <a:xfrm>
          <a:off x="0" y="0"/>
          <a:ext cx="0" cy="0"/>
          <a:chOff x="0" y="0"/>
          <a:chExt cx="0" cy="0"/>
        </a:xfrm>
      </p:grpSpPr>
      <p:sp>
        <p:nvSpPr>
          <p:cNvPr id="146" name="Google Shape;146;p4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47" name="Google Shape;147;p49"/>
          <p:cNvSpPr txBox="1"/>
          <p:nvPr>
            <p:ph idx="1" type="subTitle"/>
          </p:nvPr>
        </p:nvSpPr>
        <p:spPr>
          <a:xfrm>
            <a:off x="1011975" y="1696038"/>
            <a:ext cx="3015300" cy="103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8" name="Google Shape;148;p49"/>
          <p:cNvSpPr txBox="1"/>
          <p:nvPr>
            <p:ph idx="2" type="subTitle"/>
          </p:nvPr>
        </p:nvSpPr>
        <p:spPr>
          <a:xfrm>
            <a:off x="5116728" y="1696038"/>
            <a:ext cx="3015300" cy="103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49" name="Google Shape;149;p49"/>
          <p:cNvSpPr txBox="1"/>
          <p:nvPr>
            <p:ph idx="3" type="subTitle"/>
          </p:nvPr>
        </p:nvSpPr>
        <p:spPr>
          <a:xfrm>
            <a:off x="1011975" y="3258613"/>
            <a:ext cx="3015300" cy="103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0" name="Google Shape;150;p49"/>
          <p:cNvSpPr txBox="1"/>
          <p:nvPr>
            <p:ph idx="4" type="subTitle"/>
          </p:nvPr>
        </p:nvSpPr>
        <p:spPr>
          <a:xfrm>
            <a:off x="5116728" y="3258613"/>
            <a:ext cx="3015300" cy="1038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1" name="Google Shape;151;p49"/>
          <p:cNvSpPr txBox="1"/>
          <p:nvPr>
            <p:ph idx="5" type="subTitle"/>
          </p:nvPr>
        </p:nvSpPr>
        <p:spPr>
          <a:xfrm>
            <a:off x="1011976" y="1324438"/>
            <a:ext cx="3015300" cy="37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52" name="Google Shape;152;p49"/>
          <p:cNvSpPr txBox="1"/>
          <p:nvPr>
            <p:ph idx="6" type="subTitle"/>
          </p:nvPr>
        </p:nvSpPr>
        <p:spPr>
          <a:xfrm>
            <a:off x="1011976" y="2887038"/>
            <a:ext cx="3015300" cy="37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53" name="Google Shape;153;p49"/>
          <p:cNvSpPr txBox="1"/>
          <p:nvPr>
            <p:ph idx="7" type="subTitle"/>
          </p:nvPr>
        </p:nvSpPr>
        <p:spPr>
          <a:xfrm>
            <a:off x="5116705" y="1324438"/>
            <a:ext cx="3015300" cy="37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54" name="Google Shape;154;p49"/>
          <p:cNvSpPr txBox="1"/>
          <p:nvPr>
            <p:ph idx="8" type="subTitle"/>
          </p:nvPr>
        </p:nvSpPr>
        <p:spPr>
          <a:xfrm>
            <a:off x="5116705" y="2887038"/>
            <a:ext cx="3015300" cy="37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155" name="Google Shape;155;p49"/>
          <p:cNvGrpSpPr/>
          <p:nvPr/>
        </p:nvGrpSpPr>
        <p:grpSpPr>
          <a:xfrm>
            <a:off x="-1455001" y="-701000"/>
            <a:ext cx="11619358" cy="5817775"/>
            <a:chOff x="-1455001" y="-701000"/>
            <a:chExt cx="11619358" cy="5817775"/>
          </a:xfrm>
        </p:grpSpPr>
        <p:sp>
          <p:nvSpPr>
            <p:cNvPr id="156" name="Google Shape;156;p49"/>
            <p:cNvSpPr/>
            <p:nvPr/>
          </p:nvSpPr>
          <p:spPr>
            <a:xfrm>
              <a:off x="-1455001" y="1778663"/>
              <a:ext cx="2331300" cy="23313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9"/>
            <p:cNvSpPr/>
            <p:nvPr/>
          </p:nvSpPr>
          <p:spPr>
            <a:xfrm>
              <a:off x="8124957" y="3077375"/>
              <a:ext cx="2039400" cy="20394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9"/>
            <p:cNvSpPr/>
            <p:nvPr/>
          </p:nvSpPr>
          <p:spPr>
            <a:xfrm>
              <a:off x="5859250" y="-701000"/>
              <a:ext cx="1240500" cy="12405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 name="Google Shape;159;p49"/>
          <p:cNvGrpSpPr/>
          <p:nvPr/>
        </p:nvGrpSpPr>
        <p:grpSpPr>
          <a:xfrm>
            <a:off x="-1022435" y="3455326"/>
            <a:ext cx="11188876" cy="2373974"/>
            <a:chOff x="-1022435" y="3455326"/>
            <a:chExt cx="11188876" cy="2373974"/>
          </a:xfrm>
        </p:grpSpPr>
        <p:grpSp>
          <p:nvGrpSpPr>
            <p:cNvPr id="160" name="Google Shape;160;p49"/>
            <p:cNvGrpSpPr/>
            <p:nvPr/>
          </p:nvGrpSpPr>
          <p:grpSpPr>
            <a:xfrm>
              <a:off x="8354572" y="3455326"/>
              <a:ext cx="719669" cy="2039373"/>
              <a:chOff x="8354572" y="3455326"/>
              <a:chExt cx="719669" cy="2039373"/>
            </a:xfrm>
          </p:grpSpPr>
          <p:pic>
            <p:nvPicPr>
              <p:cNvPr id="161" name="Google Shape;161;p49"/>
              <p:cNvPicPr preferRelativeResize="0"/>
              <p:nvPr/>
            </p:nvPicPr>
            <p:blipFill rotWithShape="1">
              <a:blip r:embed="rId2">
                <a:alphaModFix/>
              </a:blip>
              <a:srcRect b="0" l="0" r="0" t="0"/>
              <a:stretch/>
            </p:blipFill>
            <p:spPr>
              <a:xfrm>
                <a:off x="8727558" y="3528308"/>
                <a:ext cx="335000" cy="935692"/>
              </a:xfrm>
              <a:prstGeom prst="rect">
                <a:avLst/>
              </a:prstGeom>
              <a:noFill/>
              <a:ln>
                <a:noFill/>
              </a:ln>
            </p:spPr>
          </p:pic>
          <p:pic>
            <p:nvPicPr>
              <p:cNvPr id="162" name="Google Shape;162;p49"/>
              <p:cNvPicPr preferRelativeResize="0"/>
              <p:nvPr/>
            </p:nvPicPr>
            <p:blipFill rotWithShape="1">
              <a:blip r:embed="rId3">
                <a:alphaModFix/>
              </a:blip>
              <a:srcRect b="0" l="0" r="0" t="0"/>
              <a:stretch/>
            </p:blipFill>
            <p:spPr>
              <a:xfrm>
                <a:off x="8653241" y="3856238"/>
                <a:ext cx="421000" cy="1111283"/>
              </a:xfrm>
              <a:prstGeom prst="rect">
                <a:avLst/>
              </a:prstGeom>
              <a:noFill/>
              <a:ln>
                <a:noFill/>
              </a:ln>
            </p:spPr>
          </p:pic>
          <p:pic>
            <p:nvPicPr>
              <p:cNvPr id="163" name="Google Shape;163;p49"/>
              <p:cNvPicPr preferRelativeResize="0"/>
              <p:nvPr/>
            </p:nvPicPr>
            <p:blipFill rotWithShape="1">
              <a:blip r:embed="rId4">
                <a:alphaModFix/>
              </a:blip>
              <a:srcRect b="0" l="0" r="0" t="0"/>
              <a:stretch/>
            </p:blipFill>
            <p:spPr>
              <a:xfrm>
                <a:off x="8354572" y="3455326"/>
                <a:ext cx="335005" cy="2039373"/>
              </a:xfrm>
              <a:prstGeom prst="rect">
                <a:avLst/>
              </a:prstGeom>
              <a:noFill/>
              <a:ln>
                <a:noFill/>
              </a:ln>
            </p:spPr>
          </p:pic>
        </p:grpSp>
        <p:grpSp>
          <p:nvGrpSpPr>
            <p:cNvPr id="164" name="Google Shape;164;p49"/>
            <p:cNvGrpSpPr/>
            <p:nvPr/>
          </p:nvGrpSpPr>
          <p:grpSpPr>
            <a:xfrm>
              <a:off x="-1022435" y="4870912"/>
              <a:ext cx="11188876" cy="958388"/>
              <a:chOff x="2" y="4185112"/>
              <a:chExt cx="11188876" cy="958388"/>
            </a:xfrm>
          </p:grpSpPr>
          <p:pic>
            <p:nvPicPr>
              <p:cNvPr id="165" name="Google Shape;165;p49"/>
              <p:cNvPicPr preferRelativeResize="0"/>
              <p:nvPr/>
            </p:nvPicPr>
            <p:blipFill rotWithShape="1">
              <a:blip r:embed="rId5">
                <a:alphaModFix/>
              </a:blip>
              <a:srcRect b="0" l="0" r="0" t="0"/>
              <a:stretch/>
            </p:blipFill>
            <p:spPr>
              <a:xfrm>
                <a:off x="2" y="4185112"/>
                <a:ext cx="4501801" cy="958388"/>
              </a:xfrm>
              <a:prstGeom prst="rect">
                <a:avLst/>
              </a:prstGeom>
              <a:noFill/>
              <a:ln>
                <a:noFill/>
              </a:ln>
            </p:spPr>
          </p:pic>
          <p:pic>
            <p:nvPicPr>
              <p:cNvPr id="166" name="Google Shape;166;p49"/>
              <p:cNvPicPr preferRelativeResize="0"/>
              <p:nvPr/>
            </p:nvPicPr>
            <p:blipFill rotWithShape="1">
              <a:blip r:embed="rId5">
                <a:alphaModFix/>
              </a:blip>
              <a:srcRect b="0" l="0" r="0" t="0"/>
              <a:stretch/>
            </p:blipFill>
            <p:spPr>
              <a:xfrm>
                <a:off x="4377752" y="4185112"/>
                <a:ext cx="4501801" cy="958388"/>
              </a:xfrm>
              <a:prstGeom prst="rect">
                <a:avLst/>
              </a:prstGeom>
              <a:noFill/>
              <a:ln>
                <a:noFill/>
              </a:ln>
            </p:spPr>
          </p:pic>
          <p:pic>
            <p:nvPicPr>
              <p:cNvPr id="167" name="Google Shape;167;p49"/>
              <p:cNvPicPr preferRelativeResize="0"/>
              <p:nvPr/>
            </p:nvPicPr>
            <p:blipFill rotWithShape="1">
              <a:blip r:embed="rId5">
                <a:alphaModFix/>
              </a:blip>
              <a:srcRect b="0" l="0" r="0" t="0"/>
              <a:stretch/>
            </p:blipFill>
            <p:spPr>
              <a:xfrm>
                <a:off x="6687077" y="4185112"/>
                <a:ext cx="4501801" cy="958388"/>
              </a:xfrm>
              <a:prstGeom prst="rect">
                <a:avLst/>
              </a:prstGeom>
              <a:noFill/>
              <a:ln>
                <a:noFill/>
              </a:ln>
            </p:spPr>
          </p:pic>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68" name="Shape 168"/>
        <p:cNvGrpSpPr/>
        <p:nvPr/>
      </p:nvGrpSpPr>
      <p:grpSpPr>
        <a:xfrm>
          <a:off x="0" y="0"/>
          <a:ext cx="0" cy="0"/>
          <a:chOff x="0" y="0"/>
          <a:chExt cx="0" cy="0"/>
        </a:xfrm>
      </p:grpSpPr>
      <p:sp>
        <p:nvSpPr>
          <p:cNvPr id="169" name="Google Shape;169;p50"/>
          <p:cNvSpPr/>
          <p:nvPr/>
        </p:nvSpPr>
        <p:spPr>
          <a:xfrm>
            <a:off x="8337623" y="2389325"/>
            <a:ext cx="2157600" cy="21576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50"/>
          <p:cNvSpPr/>
          <p:nvPr/>
        </p:nvSpPr>
        <p:spPr>
          <a:xfrm>
            <a:off x="-434349" y="-455723"/>
            <a:ext cx="1827000" cy="18270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5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72" name="Google Shape;172;p50"/>
          <p:cNvSpPr txBox="1"/>
          <p:nvPr>
            <p:ph idx="1" type="subTitle"/>
          </p:nvPr>
        </p:nvSpPr>
        <p:spPr>
          <a:xfrm>
            <a:off x="723900" y="1710150"/>
            <a:ext cx="1986000" cy="104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3" name="Google Shape;173;p50"/>
          <p:cNvSpPr txBox="1"/>
          <p:nvPr>
            <p:ph idx="2" type="subTitle"/>
          </p:nvPr>
        </p:nvSpPr>
        <p:spPr>
          <a:xfrm>
            <a:off x="3579006" y="1710159"/>
            <a:ext cx="1986000" cy="104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4" name="Google Shape;174;p50"/>
          <p:cNvSpPr txBox="1"/>
          <p:nvPr>
            <p:ph idx="3" type="subTitle"/>
          </p:nvPr>
        </p:nvSpPr>
        <p:spPr>
          <a:xfrm>
            <a:off x="723900" y="3498800"/>
            <a:ext cx="1986000" cy="104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5" name="Google Shape;175;p50"/>
          <p:cNvSpPr txBox="1"/>
          <p:nvPr>
            <p:ph idx="4" type="subTitle"/>
          </p:nvPr>
        </p:nvSpPr>
        <p:spPr>
          <a:xfrm>
            <a:off x="3579004" y="3498800"/>
            <a:ext cx="1986000" cy="104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6" name="Google Shape;176;p50"/>
          <p:cNvSpPr txBox="1"/>
          <p:nvPr>
            <p:ph idx="5" type="subTitle"/>
          </p:nvPr>
        </p:nvSpPr>
        <p:spPr>
          <a:xfrm>
            <a:off x="6430399" y="1710159"/>
            <a:ext cx="1986000" cy="104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7" name="Google Shape;177;p50"/>
          <p:cNvSpPr txBox="1"/>
          <p:nvPr>
            <p:ph idx="6" type="subTitle"/>
          </p:nvPr>
        </p:nvSpPr>
        <p:spPr>
          <a:xfrm>
            <a:off x="6430397" y="3498800"/>
            <a:ext cx="1986000" cy="1047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78" name="Google Shape;178;p50"/>
          <p:cNvSpPr txBox="1"/>
          <p:nvPr>
            <p:ph idx="7" type="subTitle"/>
          </p:nvPr>
        </p:nvSpPr>
        <p:spPr>
          <a:xfrm>
            <a:off x="731700" y="1066569"/>
            <a:ext cx="1978200" cy="64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79" name="Google Shape;179;p50"/>
          <p:cNvSpPr txBox="1"/>
          <p:nvPr>
            <p:ph idx="8" type="subTitle"/>
          </p:nvPr>
        </p:nvSpPr>
        <p:spPr>
          <a:xfrm>
            <a:off x="3582906" y="1066578"/>
            <a:ext cx="1978200" cy="64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80" name="Google Shape;180;p50"/>
          <p:cNvSpPr txBox="1"/>
          <p:nvPr>
            <p:ph idx="9" type="subTitle"/>
          </p:nvPr>
        </p:nvSpPr>
        <p:spPr>
          <a:xfrm>
            <a:off x="6434299" y="1066578"/>
            <a:ext cx="1978200" cy="64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81" name="Google Shape;181;p50"/>
          <p:cNvSpPr txBox="1"/>
          <p:nvPr>
            <p:ph idx="13" type="subTitle"/>
          </p:nvPr>
        </p:nvSpPr>
        <p:spPr>
          <a:xfrm>
            <a:off x="723900" y="2851975"/>
            <a:ext cx="1986000" cy="64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82" name="Google Shape;182;p50"/>
          <p:cNvSpPr txBox="1"/>
          <p:nvPr>
            <p:ph idx="14" type="subTitle"/>
          </p:nvPr>
        </p:nvSpPr>
        <p:spPr>
          <a:xfrm>
            <a:off x="3582909" y="2851975"/>
            <a:ext cx="1978200" cy="64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83" name="Google Shape;183;p50"/>
          <p:cNvSpPr txBox="1"/>
          <p:nvPr>
            <p:ph idx="15" type="subTitle"/>
          </p:nvPr>
        </p:nvSpPr>
        <p:spPr>
          <a:xfrm>
            <a:off x="6434299" y="2851975"/>
            <a:ext cx="1978200" cy="646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pic>
        <p:nvPicPr>
          <p:cNvPr id="184" name="Google Shape;184;p50"/>
          <p:cNvPicPr preferRelativeResize="0"/>
          <p:nvPr/>
        </p:nvPicPr>
        <p:blipFill rotWithShape="1">
          <a:blip r:embed="rId2">
            <a:alphaModFix/>
          </a:blip>
          <a:srcRect b="0" l="0" r="0" t="0"/>
          <a:stretch/>
        </p:blipFill>
        <p:spPr>
          <a:xfrm>
            <a:off x="8500700" y="3447217"/>
            <a:ext cx="254550" cy="710984"/>
          </a:xfrm>
          <a:prstGeom prst="rect">
            <a:avLst/>
          </a:prstGeom>
          <a:noFill/>
          <a:ln>
            <a:noFill/>
          </a:ln>
        </p:spPr>
      </p:pic>
      <p:grpSp>
        <p:nvGrpSpPr>
          <p:cNvPr id="185" name="Google Shape;185;p50"/>
          <p:cNvGrpSpPr/>
          <p:nvPr/>
        </p:nvGrpSpPr>
        <p:grpSpPr>
          <a:xfrm>
            <a:off x="44776" y="3574972"/>
            <a:ext cx="9040552" cy="2076606"/>
            <a:chOff x="44776" y="3574972"/>
            <a:chExt cx="9040552" cy="2076606"/>
          </a:xfrm>
        </p:grpSpPr>
        <p:pic>
          <p:nvPicPr>
            <p:cNvPr id="186" name="Google Shape;186;p50"/>
            <p:cNvPicPr preferRelativeResize="0"/>
            <p:nvPr/>
          </p:nvPicPr>
          <p:blipFill rotWithShape="1">
            <a:blip r:embed="rId3">
              <a:alphaModFix/>
            </a:blip>
            <a:srcRect b="0" l="0" r="0" t="0"/>
            <a:stretch/>
          </p:blipFill>
          <p:spPr>
            <a:xfrm>
              <a:off x="388750" y="4108353"/>
              <a:ext cx="254562" cy="1543225"/>
            </a:xfrm>
            <a:prstGeom prst="rect">
              <a:avLst/>
            </a:prstGeom>
            <a:noFill/>
            <a:ln>
              <a:noFill/>
            </a:ln>
          </p:spPr>
        </p:pic>
        <p:pic>
          <p:nvPicPr>
            <p:cNvPr id="187" name="Google Shape;187;p50"/>
            <p:cNvPicPr preferRelativeResize="0"/>
            <p:nvPr/>
          </p:nvPicPr>
          <p:blipFill rotWithShape="1">
            <a:blip r:embed="rId4">
              <a:alphaModFix/>
            </a:blip>
            <a:srcRect b="0" l="0" r="0" t="0"/>
            <a:stretch/>
          </p:blipFill>
          <p:spPr>
            <a:xfrm>
              <a:off x="44776" y="3666429"/>
              <a:ext cx="383275" cy="1375551"/>
            </a:xfrm>
            <a:prstGeom prst="rect">
              <a:avLst/>
            </a:prstGeom>
            <a:noFill/>
            <a:ln>
              <a:noFill/>
            </a:ln>
          </p:spPr>
        </p:pic>
        <p:pic>
          <p:nvPicPr>
            <p:cNvPr id="188" name="Google Shape;188;p50"/>
            <p:cNvPicPr preferRelativeResize="0"/>
            <p:nvPr/>
          </p:nvPicPr>
          <p:blipFill rotWithShape="1">
            <a:blip r:embed="rId5">
              <a:alphaModFix/>
            </a:blip>
            <a:srcRect b="0" l="0" r="0" t="0"/>
            <a:stretch/>
          </p:blipFill>
          <p:spPr>
            <a:xfrm>
              <a:off x="8500690" y="3574972"/>
              <a:ext cx="584638" cy="1543225"/>
            </a:xfrm>
            <a:prstGeom prst="rect">
              <a:avLst/>
            </a:prstGeom>
            <a:noFill/>
            <a:ln>
              <a:noFill/>
            </a:ln>
          </p:spPr>
        </p:pic>
      </p:grpSp>
      <p:grpSp>
        <p:nvGrpSpPr>
          <p:cNvPr id="189" name="Google Shape;189;p50"/>
          <p:cNvGrpSpPr/>
          <p:nvPr/>
        </p:nvGrpSpPr>
        <p:grpSpPr>
          <a:xfrm>
            <a:off x="-1022435" y="4870912"/>
            <a:ext cx="11188876" cy="958388"/>
            <a:chOff x="2" y="4185112"/>
            <a:chExt cx="11188876" cy="958388"/>
          </a:xfrm>
        </p:grpSpPr>
        <p:pic>
          <p:nvPicPr>
            <p:cNvPr id="190" name="Google Shape;190;p50"/>
            <p:cNvPicPr preferRelativeResize="0"/>
            <p:nvPr/>
          </p:nvPicPr>
          <p:blipFill rotWithShape="1">
            <a:blip r:embed="rId6">
              <a:alphaModFix/>
            </a:blip>
            <a:srcRect b="0" l="0" r="0" t="0"/>
            <a:stretch/>
          </p:blipFill>
          <p:spPr>
            <a:xfrm>
              <a:off x="2" y="4185112"/>
              <a:ext cx="4501801" cy="958388"/>
            </a:xfrm>
            <a:prstGeom prst="rect">
              <a:avLst/>
            </a:prstGeom>
            <a:noFill/>
            <a:ln>
              <a:noFill/>
            </a:ln>
          </p:spPr>
        </p:pic>
        <p:pic>
          <p:nvPicPr>
            <p:cNvPr id="191" name="Google Shape;191;p50"/>
            <p:cNvPicPr preferRelativeResize="0"/>
            <p:nvPr/>
          </p:nvPicPr>
          <p:blipFill rotWithShape="1">
            <a:blip r:embed="rId6">
              <a:alphaModFix/>
            </a:blip>
            <a:srcRect b="0" l="0" r="0" t="0"/>
            <a:stretch/>
          </p:blipFill>
          <p:spPr>
            <a:xfrm>
              <a:off x="4377752" y="4185112"/>
              <a:ext cx="4501801" cy="958388"/>
            </a:xfrm>
            <a:prstGeom prst="rect">
              <a:avLst/>
            </a:prstGeom>
            <a:noFill/>
            <a:ln>
              <a:noFill/>
            </a:ln>
          </p:spPr>
        </p:pic>
        <p:pic>
          <p:nvPicPr>
            <p:cNvPr id="192" name="Google Shape;192;p50"/>
            <p:cNvPicPr preferRelativeResize="0"/>
            <p:nvPr/>
          </p:nvPicPr>
          <p:blipFill rotWithShape="1">
            <a:blip r:embed="rId6">
              <a:alphaModFix/>
            </a:blip>
            <a:srcRect b="0" l="0" r="0" t="0"/>
            <a:stretch/>
          </p:blipFill>
          <p:spPr>
            <a:xfrm>
              <a:off x="6687077" y="4185112"/>
              <a:ext cx="4501801" cy="958388"/>
            </a:xfrm>
            <a:prstGeom prst="rect">
              <a:avLst/>
            </a:prstGeom>
            <a:noFill/>
            <a:ln>
              <a:noFill/>
            </a:ln>
          </p:spPr>
        </p:pic>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93" name="Shape 193"/>
        <p:cNvGrpSpPr/>
        <p:nvPr/>
      </p:nvGrpSpPr>
      <p:grpSpPr>
        <a:xfrm>
          <a:off x="0" y="0"/>
          <a:ext cx="0" cy="0"/>
          <a:chOff x="0" y="0"/>
          <a:chExt cx="0" cy="0"/>
        </a:xfrm>
      </p:grpSpPr>
      <p:sp>
        <p:nvSpPr>
          <p:cNvPr id="194" name="Google Shape;194;p51"/>
          <p:cNvSpPr/>
          <p:nvPr/>
        </p:nvSpPr>
        <p:spPr>
          <a:xfrm>
            <a:off x="4874612" y="566775"/>
            <a:ext cx="5174100" cy="51744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1"/>
          <p:cNvSpPr/>
          <p:nvPr/>
        </p:nvSpPr>
        <p:spPr>
          <a:xfrm>
            <a:off x="-1669402" y="-1628278"/>
            <a:ext cx="3372300" cy="33723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1"/>
          <p:cNvSpPr/>
          <p:nvPr/>
        </p:nvSpPr>
        <p:spPr>
          <a:xfrm>
            <a:off x="2572806" y="4238498"/>
            <a:ext cx="2442900" cy="24429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51"/>
          <p:cNvSpPr txBox="1"/>
          <p:nvPr>
            <p:ph type="title"/>
          </p:nvPr>
        </p:nvSpPr>
        <p:spPr>
          <a:xfrm>
            <a:off x="713213" y="3464921"/>
            <a:ext cx="3492600" cy="76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6000"/>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98" name="Google Shape;198;p51"/>
          <p:cNvSpPr txBox="1"/>
          <p:nvPr>
            <p:ph idx="1" type="subTitle"/>
          </p:nvPr>
        </p:nvSpPr>
        <p:spPr>
          <a:xfrm>
            <a:off x="713225" y="4239575"/>
            <a:ext cx="3303300" cy="338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199" name="Google Shape;199;p51"/>
          <p:cNvSpPr txBox="1"/>
          <p:nvPr>
            <p:ph idx="2" type="title"/>
          </p:nvPr>
        </p:nvSpPr>
        <p:spPr>
          <a:xfrm>
            <a:off x="713225" y="513485"/>
            <a:ext cx="3492600" cy="76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6000"/>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00" name="Google Shape;200;p51"/>
          <p:cNvSpPr txBox="1"/>
          <p:nvPr>
            <p:ph idx="3" type="subTitle"/>
          </p:nvPr>
        </p:nvSpPr>
        <p:spPr>
          <a:xfrm>
            <a:off x="713225" y="1288425"/>
            <a:ext cx="3303300" cy="338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201" name="Google Shape;201;p51"/>
          <p:cNvSpPr txBox="1"/>
          <p:nvPr>
            <p:ph idx="4" type="title"/>
          </p:nvPr>
        </p:nvSpPr>
        <p:spPr>
          <a:xfrm>
            <a:off x="713213" y="1989346"/>
            <a:ext cx="3492600" cy="768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lt1"/>
              </a:buClr>
              <a:buSzPts val="6000"/>
              <a:buNone/>
              <a:defRPr sz="40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202" name="Google Shape;202;p51"/>
          <p:cNvSpPr txBox="1"/>
          <p:nvPr>
            <p:ph idx="5" type="subTitle"/>
          </p:nvPr>
        </p:nvSpPr>
        <p:spPr>
          <a:xfrm>
            <a:off x="713225" y="2763998"/>
            <a:ext cx="3303300" cy="3384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grpSp>
        <p:nvGrpSpPr>
          <p:cNvPr id="203" name="Google Shape;203;p51"/>
          <p:cNvGrpSpPr/>
          <p:nvPr/>
        </p:nvGrpSpPr>
        <p:grpSpPr>
          <a:xfrm>
            <a:off x="-1022435" y="4829212"/>
            <a:ext cx="11188876" cy="958388"/>
            <a:chOff x="2" y="4185112"/>
            <a:chExt cx="11188876" cy="958388"/>
          </a:xfrm>
        </p:grpSpPr>
        <p:pic>
          <p:nvPicPr>
            <p:cNvPr id="204" name="Google Shape;204;p51"/>
            <p:cNvPicPr preferRelativeResize="0"/>
            <p:nvPr/>
          </p:nvPicPr>
          <p:blipFill rotWithShape="1">
            <a:blip r:embed="rId2">
              <a:alphaModFix/>
            </a:blip>
            <a:srcRect b="0" l="0" r="0" t="0"/>
            <a:stretch/>
          </p:blipFill>
          <p:spPr>
            <a:xfrm>
              <a:off x="2" y="4185112"/>
              <a:ext cx="4501801" cy="958388"/>
            </a:xfrm>
            <a:prstGeom prst="rect">
              <a:avLst/>
            </a:prstGeom>
            <a:noFill/>
            <a:ln>
              <a:noFill/>
            </a:ln>
          </p:spPr>
        </p:pic>
        <p:pic>
          <p:nvPicPr>
            <p:cNvPr id="205" name="Google Shape;205;p51"/>
            <p:cNvPicPr preferRelativeResize="0"/>
            <p:nvPr/>
          </p:nvPicPr>
          <p:blipFill rotWithShape="1">
            <a:blip r:embed="rId2">
              <a:alphaModFix/>
            </a:blip>
            <a:srcRect b="0" l="0" r="0" t="0"/>
            <a:stretch/>
          </p:blipFill>
          <p:spPr>
            <a:xfrm>
              <a:off x="4377752" y="4185112"/>
              <a:ext cx="4501801" cy="958388"/>
            </a:xfrm>
            <a:prstGeom prst="rect">
              <a:avLst/>
            </a:prstGeom>
            <a:noFill/>
            <a:ln>
              <a:noFill/>
            </a:ln>
          </p:spPr>
        </p:pic>
        <p:pic>
          <p:nvPicPr>
            <p:cNvPr id="206" name="Google Shape;206;p51"/>
            <p:cNvPicPr preferRelativeResize="0"/>
            <p:nvPr/>
          </p:nvPicPr>
          <p:blipFill rotWithShape="1">
            <a:blip r:embed="rId2">
              <a:alphaModFix/>
            </a:blip>
            <a:srcRect b="0" l="0" r="0" t="0"/>
            <a:stretch/>
          </p:blipFill>
          <p:spPr>
            <a:xfrm>
              <a:off x="6687077" y="4185112"/>
              <a:ext cx="4501801" cy="958388"/>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7" name="Shape 207"/>
        <p:cNvGrpSpPr/>
        <p:nvPr/>
      </p:nvGrpSpPr>
      <p:grpSpPr>
        <a:xfrm>
          <a:off x="0" y="0"/>
          <a:ext cx="0" cy="0"/>
          <a:chOff x="0" y="0"/>
          <a:chExt cx="0" cy="0"/>
        </a:xfrm>
      </p:grpSpPr>
      <p:sp>
        <p:nvSpPr>
          <p:cNvPr id="208" name="Google Shape;208;p52"/>
          <p:cNvSpPr/>
          <p:nvPr/>
        </p:nvSpPr>
        <p:spPr>
          <a:xfrm>
            <a:off x="6203077" y="-1683029"/>
            <a:ext cx="4430400" cy="44304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52"/>
          <p:cNvSpPr/>
          <p:nvPr/>
        </p:nvSpPr>
        <p:spPr>
          <a:xfrm>
            <a:off x="-1500189" y="604846"/>
            <a:ext cx="4430400" cy="44304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0" name="Google Shape;210;p52"/>
          <p:cNvPicPr preferRelativeResize="0"/>
          <p:nvPr/>
        </p:nvPicPr>
        <p:blipFill rotWithShape="1">
          <a:blip r:embed="rId2">
            <a:alphaModFix/>
          </a:blip>
          <a:srcRect b="0" l="0" r="0" t="0"/>
          <a:stretch/>
        </p:blipFill>
        <p:spPr>
          <a:xfrm>
            <a:off x="1720619" y="2772449"/>
            <a:ext cx="345550" cy="965101"/>
          </a:xfrm>
          <a:prstGeom prst="rect">
            <a:avLst/>
          </a:prstGeom>
          <a:noFill/>
          <a:ln>
            <a:noFill/>
          </a:ln>
        </p:spPr>
      </p:pic>
      <p:pic>
        <p:nvPicPr>
          <p:cNvPr id="211" name="Google Shape;211;p52"/>
          <p:cNvPicPr preferRelativeResize="0"/>
          <p:nvPr/>
        </p:nvPicPr>
        <p:blipFill rotWithShape="1">
          <a:blip r:embed="rId2">
            <a:alphaModFix/>
          </a:blip>
          <a:srcRect b="0" l="0" r="0" t="0"/>
          <a:stretch/>
        </p:blipFill>
        <p:spPr>
          <a:xfrm>
            <a:off x="5698890" y="2880765"/>
            <a:ext cx="393226" cy="1098300"/>
          </a:xfrm>
          <a:prstGeom prst="rect">
            <a:avLst/>
          </a:prstGeom>
          <a:noFill/>
          <a:ln>
            <a:noFill/>
          </a:ln>
        </p:spPr>
      </p:pic>
      <p:pic>
        <p:nvPicPr>
          <p:cNvPr id="212" name="Google Shape;212;p52"/>
          <p:cNvPicPr preferRelativeResize="0"/>
          <p:nvPr/>
        </p:nvPicPr>
        <p:blipFill rotWithShape="1">
          <a:blip r:embed="rId3">
            <a:alphaModFix/>
          </a:blip>
          <a:srcRect b="44218" l="48988" r="42170" t="0"/>
          <a:stretch/>
        </p:blipFill>
        <p:spPr>
          <a:xfrm>
            <a:off x="5166450" y="2639250"/>
            <a:ext cx="486001" cy="2193350"/>
          </a:xfrm>
          <a:prstGeom prst="rect">
            <a:avLst/>
          </a:prstGeom>
          <a:noFill/>
          <a:ln>
            <a:noFill/>
          </a:ln>
        </p:spPr>
      </p:pic>
      <p:pic>
        <p:nvPicPr>
          <p:cNvPr id="213" name="Google Shape;213;p52"/>
          <p:cNvPicPr preferRelativeResize="0"/>
          <p:nvPr/>
        </p:nvPicPr>
        <p:blipFill rotWithShape="1">
          <a:blip r:embed="rId3">
            <a:alphaModFix/>
          </a:blip>
          <a:srcRect b="25082" l="0" r="20019" t="0"/>
          <a:stretch/>
        </p:blipFill>
        <p:spPr>
          <a:xfrm>
            <a:off x="5191950" y="2495550"/>
            <a:ext cx="3952051" cy="2647951"/>
          </a:xfrm>
          <a:prstGeom prst="rect">
            <a:avLst/>
          </a:prstGeom>
          <a:noFill/>
          <a:ln>
            <a:noFill/>
          </a:ln>
        </p:spPr>
      </p:pic>
      <p:pic>
        <p:nvPicPr>
          <p:cNvPr id="214" name="Google Shape;214;p52"/>
          <p:cNvPicPr preferRelativeResize="0"/>
          <p:nvPr/>
        </p:nvPicPr>
        <p:blipFill rotWithShape="1">
          <a:blip r:embed="rId3">
            <a:alphaModFix/>
          </a:blip>
          <a:srcRect b="33708" l="21054" r="0" t="0"/>
          <a:stretch/>
        </p:blipFill>
        <p:spPr>
          <a:xfrm>
            <a:off x="0" y="2800350"/>
            <a:ext cx="3900677" cy="2343150"/>
          </a:xfrm>
          <a:prstGeom prst="rect">
            <a:avLst/>
          </a:prstGeom>
          <a:noFill/>
          <a:ln>
            <a:noFill/>
          </a:ln>
        </p:spPr>
      </p:pic>
      <p:pic>
        <p:nvPicPr>
          <p:cNvPr id="215" name="Google Shape;215;p52"/>
          <p:cNvPicPr preferRelativeResize="0"/>
          <p:nvPr/>
        </p:nvPicPr>
        <p:blipFill rotWithShape="1">
          <a:blip r:embed="rId4">
            <a:alphaModFix/>
          </a:blip>
          <a:srcRect b="22219" l="10808" r="10808" t="6513"/>
          <a:stretch/>
        </p:blipFill>
        <p:spPr>
          <a:xfrm>
            <a:off x="0" y="0"/>
            <a:ext cx="9144003" cy="5143501"/>
          </a:xfrm>
          <a:prstGeom prst="rect">
            <a:avLst/>
          </a:prstGeom>
          <a:noFill/>
          <a:ln>
            <a:noFill/>
          </a:ln>
        </p:spPr>
      </p:pic>
      <p:sp>
        <p:nvSpPr>
          <p:cNvPr id="216" name="Google Shape;216;p52"/>
          <p:cNvSpPr txBox="1"/>
          <p:nvPr>
            <p:ph hasCustomPrompt="1" type="title"/>
          </p:nvPr>
        </p:nvSpPr>
        <p:spPr>
          <a:xfrm>
            <a:off x="2298600" y="539500"/>
            <a:ext cx="4546800" cy="1098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6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217" name="Google Shape;217;p52"/>
          <p:cNvSpPr txBox="1"/>
          <p:nvPr>
            <p:ph idx="1" type="subTitle"/>
          </p:nvPr>
        </p:nvSpPr>
        <p:spPr>
          <a:xfrm>
            <a:off x="2642550" y="1790200"/>
            <a:ext cx="3858900" cy="378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8" name="Shape 218"/>
        <p:cNvGrpSpPr/>
        <p:nvPr/>
      </p:nvGrpSpPr>
      <p:grpSpPr>
        <a:xfrm>
          <a:off x="0" y="0"/>
          <a:ext cx="0" cy="0"/>
          <a:chOff x="0" y="0"/>
          <a:chExt cx="0" cy="0"/>
        </a:xfrm>
      </p:grpSpPr>
      <p:sp>
        <p:nvSpPr>
          <p:cNvPr id="219" name="Google Shape;219;p53"/>
          <p:cNvSpPr/>
          <p:nvPr/>
        </p:nvSpPr>
        <p:spPr>
          <a:xfrm>
            <a:off x="3797115" y="4258333"/>
            <a:ext cx="1549800" cy="15498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5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pic>
        <p:nvPicPr>
          <p:cNvPr id="221" name="Google Shape;221;p53"/>
          <p:cNvPicPr preferRelativeResize="0"/>
          <p:nvPr/>
        </p:nvPicPr>
        <p:blipFill rotWithShape="1">
          <a:blip r:embed="rId2">
            <a:alphaModFix/>
          </a:blip>
          <a:srcRect b="0" l="0" r="0" t="0"/>
          <a:stretch/>
        </p:blipFill>
        <p:spPr>
          <a:xfrm>
            <a:off x="378293" y="4266822"/>
            <a:ext cx="298675" cy="834254"/>
          </a:xfrm>
          <a:prstGeom prst="rect">
            <a:avLst/>
          </a:prstGeom>
          <a:noFill/>
          <a:ln>
            <a:noFill/>
          </a:ln>
        </p:spPr>
      </p:pic>
      <p:grpSp>
        <p:nvGrpSpPr>
          <p:cNvPr id="222" name="Google Shape;222;p53"/>
          <p:cNvGrpSpPr/>
          <p:nvPr/>
        </p:nvGrpSpPr>
        <p:grpSpPr>
          <a:xfrm>
            <a:off x="59251" y="3538102"/>
            <a:ext cx="9059226" cy="1998446"/>
            <a:chOff x="59251" y="3538102"/>
            <a:chExt cx="9059226" cy="1998446"/>
          </a:xfrm>
        </p:grpSpPr>
        <p:pic>
          <p:nvPicPr>
            <p:cNvPr id="223" name="Google Shape;223;p53"/>
            <p:cNvPicPr preferRelativeResize="0"/>
            <p:nvPr/>
          </p:nvPicPr>
          <p:blipFill rotWithShape="1">
            <a:blip r:embed="rId3">
              <a:alphaModFix/>
            </a:blip>
            <a:srcRect b="0" l="0" r="0" t="0"/>
            <a:stretch/>
          </p:blipFill>
          <p:spPr>
            <a:xfrm>
              <a:off x="8542652" y="4014022"/>
              <a:ext cx="575825" cy="1522526"/>
            </a:xfrm>
            <a:prstGeom prst="rect">
              <a:avLst/>
            </a:prstGeom>
            <a:noFill/>
            <a:ln>
              <a:noFill/>
            </a:ln>
          </p:spPr>
        </p:pic>
        <p:pic>
          <p:nvPicPr>
            <p:cNvPr id="224" name="Google Shape;224;p53"/>
            <p:cNvPicPr preferRelativeResize="0"/>
            <p:nvPr/>
          </p:nvPicPr>
          <p:blipFill rotWithShape="1">
            <a:blip r:embed="rId4">
              <a:alphaModFix/>
            </a:blip>
            <a:srcRect b="0" l="0" r="0" t="0"/>
            <a:stretch/>
          </p:blipFill>
          <p:spPr>
            <a:xfrm>
              <a:off x="59251" y="3538102"/>
              <a:ext cx="456744" cy="1639176"/>
            </a:xfrm>
            <a:prstGeom prst="rect">
              <a:avLst/>
            </a:prstGeom>
            <a:noFill/>
            <a:ln>
              <a:noFill/>
            </a:ln>
          </p:spPr>
        </p:pic>
      </p:grpSp>
      <p:grpSp>
        <p:nvGrpSpPr>
          <p:cNvPr id="225" name="Google Shape;225;p53"/>
          <p:cNvGrpSpPr/>
          <p:nvPr/>
        </p:nvGrpSpPr>
        <p:grpSpPr>
          <a:xfrm>
            <a:off x="-1022435" y="4870912"/>
            <a:ext cx="11188876" cy="958388"/>
            <a:chOff x="2" y="4185112"/>
            <a:chExt cx="11188876" cy="958388"/>
          </a:xfrm>
        </p:grpSpPr>
        <p:pic>
          <p:nvPicPr>
            <p:cNvPr id="226" name="Google Shape;226;p53"/>
            <p:cNvPicPr preferRelativeResize="0"/>
            <p:nvPr/>
          </p:nvPicPr>
          <p:blipFill rotWithShape="1">
            <a:blip r:embed="rId5">
              <a:alphaModFix/>
            </a:blip>
            <a:srcRect b="0" l="0" r="0" t="0"/>
            <a:stretch/>
          </p:blipFill>
          <p:spPr>
            <a:xfrm>
              <a:off x="2" y="4185112"/>
              <a:ext cx="4501801" cy="958388"/>
            </a:xfrm>
            <a:prstGeom prst="rect">
              <a:avLst/>
            </a:prstGeom>
            <a:noFill/>
            <a:ln>
              <a:noFill/>
            </a:ln>
          </p:spPr>
        </p:pic>
        <p:pic>
          <p:nvPicPr>
            <p:cNvPr id="227" name="Google Shape;227;p53"/>
            <p:cNvPicPr preferRelativeResize="0"/>
            <p:nvPr/>
          </p:nvPicPr>
          <p:blipFill rotWithShape="1">
            <a:blip r:embed="rId5">
              <a:alphaModFix/>
            </a:blip>
            <a:srcRect b="0" l="0" r="0" t="0"/>
            <a:stretch/>
          </p:blipFill>
          <p:spPr>
            <a:xfrm>
              <a:off x="4377752" y="4185112"/>
              <a:ext cx="4501801" cy="958388"/>
            </a:xfrm>
            <a:prstGeom prst="rect">
              <a:avLst/>
            </a:prstGeom>
            <a:noFill/>
            <a:ln>
              <a:noFill/>
            </a:ln>
          </p:spPr>
        </p:pic>
        <p:pic>
          <p:nvPicPr>
            <p:cNvPr id="228" name="Google Shape;228;p53"/>
            <p:cNvPicPr preferRelativeResize="0"/>
            <p:nvPr/>
          </p:nvPicPr>
          <p:blipFill rotWithShape="1">
            <a:blip r:embed="rId5">
              <a:alphaModFix/>
            </a:blip>
            <a:srcRect b="0" l="0" r="0" t="0"/>
            <a:stretch/>
          </p:blipFill>
          <p:spPr>
            <a:xfrm>
              <a:off x="6687077" y="4185112"/>
              <a:ext cx="4501801" cy="958388"/>
            </a:xfrm>
            <a:prstGeom prst="rect">
              <a:avLst/>
            </a:prstGeom>
            <a:noFill/>
            <a:ln>
              <a:noFill/>
            </a:ln>
          </p:spPr>
        </p:pic>
      </p:grpSp>
      <p:sp>
        <p:nvSpPr>
          <p:cNvPr id="229" name="Google Shape;229;p53"/>
          <p:cNvSpPr/>
          <p:nvPr/>
        </p:nvSpPr>
        <p:spPr>
          <a:xfrm>
            <a:off x="-386050" y="1586526"/>
            <a:ext cx="1140300" cy="11403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230" name="Shape 230"/>
        <p:cNvGrpSpPr/>
        <p:nvPr/>
      </p:nvGrpSpPr>
      <p:grpSpPr>
        <a:xfrm>
          <a:off x="0" y="0"/>
          <a:ext cx="0" cy="0"/>
          <a:chOff x="0" y="0"/>
          <a:chExt cx="0" cy="0"/>
        </a:xfrm>
      </p:grpSpPr>
      <p:grpSp>
        <p:nvGrpSpPr>
          <p:cNvPr id="231" name="Google Shape;231;p55"/>
          <p:cNvGrpSpPr/>
          <p:nvPr/>
        </p:nvGrpSpPr>
        <p:grpSpPr>
          <a:xfrm>
            <a:off x="-663876" y="-974152"/>
            <a:ext cx="9980082" cy="6949160"/>
            <a:chOff x="-663876" y="-974152"/>
            <a:chExt cx="9980082" cy="6949160"/>
          </a:xfrm>
        </p:grpSpPr>
        <p:sp>
          <p:nvSpPr>
            <p:cNvPr id="232" name="Google Shape;232;p55"/>
            <p:cNvSpPr/>
            <p:nvPr/>
          </p:nvSpPr>
          <p:spPr>
            <a:xfrm>
              <a:off x="-663876" y="-974152"/>
              <a:ext cx="2899800" cy="28998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55"/>
            <p:cNvSpPr/>
            <p:nvPr/>
          </p:nvSpPr>
          <p:spPr>
            <a:xfrm>
              <a:off x="6873306" y="3532108"/>
              <a:ext cx="2442900" cy="24429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 name="Google Shape;234;p55"/>
          <p:cNvGrpSpPr/>
          <p:nvPr/>
        </p:nvGrpSpPr>
        <p:grpSpPr>
          <a:xfrm>
            <a:off x="14000" y="3157676"/>
            <a:ext cx="9066249" cy="2047847"/>
            <a:chOff x="14000" y="3157676"/>
            <a:chExt cx="9066249" cy="2047847"/>
          </a:xfrm>
        </p:grpSpPr>
        <p:pic>
          <p:nvPicPr>
            <p:cNvPr id="235" name="Google Shape;235;p55"/>
            <p:cNvPicPr preferRelativeResize="0"/>
            <p:nvPr/>
          </p:nvPicPr>
          <p:blipFill rotWithShape="1">
            <a:blip r:embed="rId2">
              <a:alphaModFix/>
            </a:blip>
            <a:srcRect b="0" l="0" r="0" t="0"/>
            <a:stretch/>
          </p:blipFill>
          <p:spPr>
            <a:xfrm>
              <a:off x="8512049" y="3157676"/>
              <a:ext cx="568200" cy="2039373"/>
            </a:xfrm>
            <a:prstGeom prst="rect">
              <a:avLst/>
            </a:prstGeom>
            <a:noFill/>
            <a:ln>
              <a:noFill/>
            </a:ln>
          </p:spPr>
        </p:pic>
        <p:pic>
          <p:nvPicPr>
            <p:cNvPr id="236" name="Google Shape;236;p55"/>
            <p:cNvPicPr preferRelativeResize="0"/>
            <p:nvPr/>
          </p:nvPicPr>
          <p:blipFill rotWithShape="1">
            <a:blip r:embed="rId3">
              <a:alphaModFix/>
            </a:blip>
            <a:srcRect b="0" l="0" r="0" t="0"/>
            <a:stretch/>
          </p:blipFill>
          <p:spPr>
            <a:xfrm>
              <a:off x="14000" y="3572700"/>
              <a:ext cx="514650" cy="1359651"/>
            </a:xfrm>
            <a:prstGeom prst="rect">
              <a:avLst/>
            </a:prstGeom>
            <a:noFill/>
            <a:ln>
              <a:noFill/>
            </a:ln>
          </p:spPr>
        </p:pic>
        <p:pic>
          <p:nvPicPr>
            <p:cNvPr id="237" name="Google Shape;237;p55"/>
            <p:cNvPicPr preferRelativeResize="0"/>
            <p:nvPr/>
          </p:nvPicPr>
          <p:blipFill rotWithShape="1">
            <a:blip r:embed="rId4">
              <a:alphaModFix/>
            </a:blip>
            <a:srcRect b="0" l="0" r="0" t="0"/>
            <a:stretch/>
          </p:blipFill>
          <p:spPr>
            <a:xfrm>
              <a:off x="297640" y="3942525"/>
              <a:ext cx="351926" cy="1262998"/>
            </a:xfrm>
            <a:prstGeom prst="rect">
              <a:avLst/>
            </a:prstGeom>
            <a:noFill/>
            <a:ln>
              <a:noFill/>
            </a:ln>
          </p:spPr>
        </p:pic>
      </p:grpSp>
      <p:grpSp>
        <p:nvGrpSpPr>
          <p:cNvPr id="238" name="Google Shape;238;p55"/>
          <p:cNvGrpSpPr/>
          <p:nvPr/>
        </p:nvGrpSpPr>
        <p:grpSpPr>
          <a:xfrm>
            <a:off x="-1022435" y="4870912"/>
            <a:ext cx="11188876" cy="958388"/>
            <a:chOff x="2" y="4185112"/>
            <a:chExt cx="11188876" cy="958388"/>
          </a:xfrm>
        </p:grpSpPr>
        <p:pic>
          <p:nvPicPr>
            <p:cNvPr id="239" name="Google Shape;239;p55"/>
            <p:cNvPicPr preferRelativeResize="0"/>
            <p:nvPr/>
          </p:nvPicPr>
          <p:blipFill rotWithShape="1">
            <a:blip r:embed="rId5">
              <a:alphaModFix/>
            </a:blip>
            <a:srcRect b="0" l="0" r="0" t="0"/>
            <a:stretch/>
          </p:blipFill>
          <p:spPr>
            <a:xfrm>
              <a:off x="2" y="4185112"/>
              <a:ext cx="4501801" cy="958388"/>
            </a:xfrm>
            <a:prstGeom prst="rect">
              <a:avLst/>
            </a:prstGeom>
            <a:noFill/>
            <a:ln>
              <a:noFill/>
            </a:ln>
          </p:spPr>
        </p:pic>
        <p:pic>
          <p:nvPicPr>
            <p:cNvPr id="240" name="Google Shape;240;p55"/>
            <p:cNvPicPr preferRelativeResize="0"/>
            <p:nvPr/>
          </p:nvPicPr>
          <p:blipFill rotWithShape="1">
            <a:blip r:embed="rId5">
              <a:alphaModFix/>
            </a:blip>
            <a:srcRect b="0" l="0" r="0" t="0"/>
            <a:stretch/>
          </p:blipFill>
          <p:spPr>
            <a:xfrm>
              <a:off x="4377752" y="4185112"/>
              <a:ext cx="4501801" cy="958388"/>
            </a:xfrm>
            <a:prstGeom prst="rect">
              <a:avLst/>
            </a:prstGeom>
            <a:noFill/>
            <a:ln>
              <a:noFill/>
            </a:ln>
          </p:spPr>
        </p:pic>
        <p:pic>
          <p:nvPicPr>
            <p:cNvPr id="241" name="Google Shape;241;p55"/>
            <p:cNvPicPr preferRelativeResize="0"/>
            <p:nvPr/>
          </p:nvPicPr>
          <p:blipFill rotWithShape="1">
            <a:blip r:embed="rId5">
              <a:alphaModFix/>
            </a:blip>
            <a:srcRect b="0" l="0" r="0" t="0"/>
            <a:stretch/>
          </p:blipFill>
          <p:spPr>
            <a:xfrm>
              <a:off x="6687077" y="4185112"/>
              <a:ext cx="4501801" cy="958388"/>
            </a:xfrm>
            <a:prstGeom prst="rect">
              <a:avLst/>
            </a:prstGeom>
            <a:noFill/>
            <a:ln>
              <a:noFill/>
            </a:ln>
          </p:spPr>
        </p:pic>
      </p:grpSp>
      <p:sp>
        <p:nvSpPr>
          <p:cNvPr id="242" name="Google Shape;242;p5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3" name="Google Shape;243;p55"/>
          <p:cNvSpPr txBox="1"/>
          <p:nvPr>
            <p:ph idx="1" type="subTitle"/>
          </p:nvPr>
        </p:nvSpPr>
        <p:spPr>
          <a:xfrm>
            <a:off x="3616375" y="2588876"/>
            <a:ext cx="4814400" cy="687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244" name="Google Shape;244;p55"/>
          <p:cNvSpPr txBox="1"/>
          <p:nvPr>
            <p:ph idx="2" type="subTitle"/>
          </p:nvPr>
        </p:nvSpPr>
        <p:spPr>
          <a:xfrm>
            <a:off x="3616375" y="1610575"/>
            <a:ext cx="4814400" cy="68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245" name="Google Shape;245;p55"/>
          <p:cNvSpPr txBox="1"/>
          <p:nvPr>
            <p:ph idx="3" type="subTitle"/>
          </p:nvPr>
        </p:nvSpPr>
        <p:spPr>
          <a:xfrm>
            <a:off x="3616375" y="3668675"/>
            <a:ext cx="4814400" cy="685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200"/>
              <a:buNone/>
              <a:defRPr>
                <a:solidFill>
                  <a:schemeClr val="dk1"/>
                </a:solidFill>
              </a:defRPr>
            </a:lvl1pPr>
            <a:lvl2pPr lvl="1" algn="ctr">
              <a:lnSpc>
                <a:spcPct val="100000"/>
              </a:lnSpc>
              <a:spcBef>
                <a:spcPts val="0"/>
              </a:spcBef>
              <a:spcAft>
                <a:spcPts val="0"/>
              </a:spcAft>
              <a:buClr>
                <a:schemeClr val="dk1"/>
              </a:buClr>
              <a:buSzPts val="1200"/>
              <a:buNone/>
              <a:defRPr>
                <a:solidFill>
                  <a:schemeClr val="dk1"/>
                </a:solidFill>
              </a:defRPr>
            </a:lvl2pPr>
            <a:lvl3pPr lvl="2" algn="ctr">
              <a:lnSpc>
                <a:spcPct val="100000"/>
              </a:lnSpc>
              <a:spcBef>
                <a:spcPts val="0"/>
              </a:spcBef>
              <a:spcAft>
                <a:spcPts val="0"/>
              </a:spcAft>
              <a:buClr>
                <a:schemeClr val="dk1"/>
              </a:buClr>
              <a:buSzPts val="1200"/>
              <a:buNone/>
              <a:defRPr>
                <a:solidFill>
                  <a:schemeClr val="dk1"/>
                </a:solidFill>
              </a:defRPr>
            </a:lvl3pPr>
            <a:lvl4pPr lvl="3" algn="ctr">
              <a:lnSpc>
                <a:spcPct val="100000"/>
              </a:lnSpc>
              <a:spcBef>
                <a:spcPts val="0"/>
              </a:spcBef>
              <a:spcAft>
                <a:spcPts val="0"/>
              </a:spcAft>
              <a:buClr>
                <a:schemeClr val="dk1"/>
              </a:buClr>
              <a:buSzPts val="1200"/>
              <a:buNone/>
              <a:defRPr>
                <a:solidFill>
                  <a:schemeClr val="dk1"/>
                </a:solidFill>
              </a:defRPr>
            </a:lvl4pPr>
            <a:lvl5pPr lvl="4" algn="ctr">
              <a:lnSpc>
                <a:spcPct val="100000"/>
              </a:lnSpc>
              <a:spcBef>
                <a:spcPts val="0"/>
              </a:spcBef>
              <a:spcAft>
                <a:spcPts val="0"/>
              </a:spcAft>
              <a:buClr>
                <a:schemeClr val="dk1"/>
              </a:buClr>
              <a:buSzPts val="1200"/>
              <a:buNone/>
              <a:defRPr>
                <a:solidFill>
                  <a:schemeClr val="dk1"/>
                </a:solidFill>
              </a:defRPr>
            </a:lvl5pPr>
            <a:lvl6pPr lvl="5" algn="ctr">
              <a:lnSpc>
                <a:spcPct val="100000"/>
              </a:lnSpc>
              <a:spcBef>
                <a:spcPts val="0"/>
              </a:spcBef>
              <a:spcAft>
                <a:spcPts val="0"/>
              </a:spcAft>
              <a:buClr>
                <a:schemeClr val="dk1"/>
              </a:buClr>
              <a:buSzPts val="1200"/>
              <a:buNone/>
              <a:defRPr>
                <a:solidFill>
                  <a:schemeClr val="dk1"/>
                </a:solidFill>
              </a:defRPr>
            </a:lvl6pPr>
            <a:lvl7pPr lvl="6" algn="ctr">
              <a:lnSpc>
                <a:spcPct val="100000"/>
              </a:lnSpc>
              <a:spcBef>
                <a:spcPts val="0"/>
              </a:spcBef>
              <a:spcAft>
                <a:spcPts val="0"/>
              </a:spcAft>
              <a:buClr>
                <a:schemeClr val="dk1"/>
              </a:buClr>
              <a:buSzPts val="1200"/>
              <a:buNone/>
              <a:defRPr>
                <a:solidFill>
                  <a:schemeClr val="dk1"/>
                </a:solidFill>
              </a:defRPr>
            </a:lvl7pPr>
            <a:lvl8pPr lvl="7" algn="ctr">
              <a:lnSpc>
                <a:spcPct val="100000"/>
              </a:lnSpc>
              <a:spcBef>
                <a:spcPts val="0"/>
              </a:spcBef>
              <a:spcAft>
                <a:spcPts val="0"/>
              </a:spcAft>
              <a:buClr>
                <a:schemeClr val="dk1"/>
              </a:buClr>
              <a:buSzPts val="1200"/>
              <a:buNone/>
              <a:defRPr>
                <a:solidFill>
                  <a:schemeClr val="dk1"/>
                </a:solidFill>
              </a:defRPr>
            </a:lvl8pPr>
            <a:lvl9pPr lvl="8" algn="ctr">
              <a:lnSpc>
                <a:spcPct val="100000"/>
              </a:lnSpc>
              <a:spcBef>
                <a:spcPts val="0"/>
              </a:spcBef>
              <a:spcAft>
                <a:spcPts val="0"/>
              </a:spcAft>
              <a:buClr>
                <a:schemeClr val="dk1"/>
              </a:buClr>
              <a:buSzPts val="1200"/>
              <a:buNone/>
              <a:defRPr>
                <a:solidFill>
                  <a:schemeClr val="dk1"/>
                </a:solidFill>
              </a:defRPr>
            </a:lvl9pPr>
          </a:lstStyle>
          <a:p/>
        </p:txBody>
      </p:sp>
      <p:sp>
        <p:nvSpPr>
          <p:cNvPr id="246" name="Google Shape;246;p55"/>
          <p:cNvSpPr txBox="1"/>
          <p:nvPr>
            <p:ph idx="4" type="subTitle"/>
          </p:nvPr>
        </p:nvSpPr>
        <p:spPr>
          <a:xfrm>
            <a:off x="3616375" y="3376175"/>
            <a:ext cx="1783800" cy="292500"/>
          </a:xfrm>
          <a:prstGeom prst="rect">
            <a:avLst/>
          </a:prstGeom>
          <a:solidFill>
            <a:schemeClr val="accent4"/>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47" name="Google Shape;247;p55"/>
          <p:cNvSpPr txBox="1"/>
          <p:nvPr>
            <p:ph idx="5" type="subTitle"/>
          </p:nvPr>
        </p:nvSpPr>
        <p:spPr>
          <a:xfrm>
            <a:off x="3616375" y="2296375"/>
            <a:ext cx="1783800" cy="292500"/>
          </a:xfrm>
          <a:prstGeom prst="rect">
            <a:avLst/>
          </a:prstGeom>
          <a:solidFill>
            <a:schemeClr val="accent5"/>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248" name="Google Shape;248;p55"/>
          <p:cNvSpPr txBox="1"/>
          <p:nvPr>
            <p:ph idx="6" type="subTitle"/>
          </p:nvPr>
        </p:nvSpPr>
        <p:spPr>
          <a:xfrm>
            <a:off x="3616375" y="1318075"/>
            <a:ext cx="1783800" cy="292500"/>
          </a:xfrm>
          <a:prstGeom prst="rect">
            <a:avLst/>
          </a:prstGeom>
          <a:solidFill>
            <a:schemeClr val="accent6"/>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Font typeface="Sora"/>
              <a:buNone/>
              <a:defRPr b="1" sz="18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spTree>
      <p:nvGrpSpPr>
        <p:cNvPr id="249" name="Shape 249"/>
        <p:cNvGrpSpPr/>
        <p:nvPr/>
      </p:nvGrpSpPr>
      <p:grpSpPr>
        <a:xfrm>
          <a:off x="0" y="0"/>
          <a:ext cx="0" cy="0"/>
          <a:chOff x="0" y="0"/>
          <a:chExt cx="0" cy="0"/>
        </a:xfrm>
      </p:grpSpPr>
      <p:sp>
        <p:nvSpPr>
          <p:cNvPr id="250" name="Google Shape;250;p57"/>
          <p:cNvSpPr/>
          <p:nvPr/>
        </p:nvSpPr>
        <p:spPr>
          <a:xfrm>
            <a:off x="6659048" y="1215523"/>
            <a:ext cx="3150000" cy="31500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57"/>
          <p:cNvSpPr/>
          <p:nvPr/>
        </p:nvSpPr>
        <p:spPr>
          <a:xfrm>
            <a:off x="-936176" y="-397551"/>
            <a:ext cx="1874100" cy="18741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2" name="Google Shape;252;p57"/>
          <p:cNvGrpSpPr/>
          <p:nvPr/>
        </p:nvGrpSpPr>
        <p:grpSpPr>
          <a:xfrm>
            <a:off x="-1022448" y="4185112"/>
            <a:ext cx="11188876" cy="958388"/>
            <a:chOff x="2" y="4185112"/>
            <a:chExt cx="11188876" cy="958388"/>
          </a:xfrm>
        </p:grpSpPr>
        <p:pic>
          <p:nvPicPr>
            <p:cNvPr id="253" name="Google Shape;253;p57"/>
            <p:cNvPicPr preferRelativeResize="0"/>
            <p:nvPr/>
          </p:nvPicPr>
          <p:blipFill rotWithShape="1">
            <a:blip r:embed="rId2">
              <a:alphaModFix/>
            </a:blip>
            <a:srcRect b="0" l="0" r="0" t="0"/>
            <a:stretch/>
          </p:blipFill>
          <p:spPr>
            <a:xfrm>
              <a:off x="2" y="4185112"/>
              <a:ext cx="4501801" cy="958388"/>
            </a:xfrm>
            <a:prstGeom prst="rect">
              <a:avLst/>
            </a:prstGeom>
            <a:noFill/>
            <a:ln>
              <a:noFill/>
            </a:ln>
          </p:spPr>
        </p:pic>
        <p:pic>
          <p:nvPicPr>
            <p:cNvPr id="254" name="Google Shape;254;p57"/>
            <p:cNvPicPr preferRelativeResize="0"/>
            <p:nvPr/>
          </p:nvPicPr>
          <p:blipFill rotWithShape="1">
            <a:blip r:embed="rId2">
              <a:alphaModFix/>
            </a:blip>
            <a:srcRect b="0" l="0" r="0" t="0"/>
            <a:stretch/>
          </p:blipFill>
          <p:spPr>
            <a:xfrm>
              <a:off x="4377752" y="4185112"/>
              <a:ext cx="4501801" cy="958388"/>
            </a:xfrm>
            <a:prstGeom prst="rect">
              <a:avLst/>
            </a:prstGeom>
            <a:noFill/>
            <a:ln>
              <a:noFill/>
            </a:ln>
          </p:spPr>
        </p:pic>
        <p:pic>
          <p:nvPicPr>
            <p:cNvPr id="255" name="Google Shape;255;p57"/>
            <p:cNvPicPr preferRelativeResize="0"/>
            <p:nvPr/>
          </p:nvPicPr>
          <p:blipFill rotWithShape="1">
            <a:blip r:embed="rId2">
              <a:alphaModFix/>
            </a:blip>
            <a:srcRect b="0" l="0" r="0" t="0"/>
            <a:stretch/>
          </p:blipFill>
          <p:spPr>
            <a:xfrm>
              <a:off x="6687077" y="4185112"/>
              <a:ext cx="4501801" cy="958388"/>
            </a:xfrm>
            <a:prstGeom prst="rect">
              <a:avLst/>
            </a:prstGeom>
            <a:noFill/>
            <a:ln>
              <a:noFill/>
            </a:ln>
          </p:spPr>
        </p:pic>
      </p:grpSp>
      <p:sp>
        <p:nvSpPr>
          <p:cNvPr id="256" name="Google Shape;256;p57"/>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7" name="Google Shape;257;p57"/>
          <p:cNvSpPr txBox="1"/>
          <p:nvPr>
            <p:ph idx="1" type="subTitle"/>
          </p:nvPr>
        </p:nvSpPr>
        <p:spPr>
          <a:xfrm>
            <a:off x="713225" y="1113650"/>
            <a:ext cx="7717500" cy="117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Nunito Light"/>
              <a:buChar char="●"/>
              <a:defRPr/>
            </a:lvl1pPr>
            <a:lvl2pPr lvl="1" algn="ctr">
              <a:lnSpc>
                <a:spcPct val="100000"/>
              </a:lnSpc>
              <a:spcBef>
                <a:spcPts val="100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
    <p:spTree>
      <p:nvGrpSpPr>
        <p:cNvPr id="258" name="Shape 258"/>
        <p:cNvGrpSpPr/>
        <p:nvPr/>
      </p:nvGrpSpPr>
      <p:grpSpPr>
        <a:xfrm>
          <a:off x="0" y="0"/>
          <a:ext cx="0" cy="0"/>
          <a:chOff x="0" y="0"/>
          <a:chExt cx="0" cy="0"/>
        </a:xfrm>
      </p:grpSpPr>
      <p:sp>
        <p:nvSpPr>
          <p:cNvPr id="259" name="Google Shape;259;p58"/>
          <p:cNvSpPr/>
          <p:nvPr/>
        </p:nvSpPr>
        <p:spPr>
          <a:xfrm>
            <a:off x="7012751" y="-28124"/>
            <a:ext cx="4410000" cy="44100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58"/>
          <p:cNvSpPr/>
          <p:nvPr/>
        </p:nvSpPr>
        <p:spPr>
          <a:xfrm>
            <a:off x="-1727178" y="2247521"/>
            <a:ext cx="3538500" cy="35385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58"/>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2" name="Google Shape;262;p58"/>
          <p:cNvSpPr txBox="1"/>
          <p:nvPr>
            <p:ph idx="1" type="subTitle"/>
          </p:nvPr>
        </p:nvSpPr>
        <p:spPr>
          <a:xfrm>
            <a:off x="713225" y="1113650"/>
            <a:ext cx="7717500" cy="255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Nunito Light"/>
              <a:buChar char="●"/>
              <a:defRPr/>
            </a:lvl1pPr>
            <a:lvl2pPr lvl="1" algn="ctr">
              <a:lnSpc>
                <a:spcPct val="100000"/>
              </a:lnSpc>
              <a:spcBef>
                <a:spcPts val="100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p:txBody>
      </p:sp>
      <p:grpSp>
        <p:nvGrpSpPr>
          <p:cNvPr id="263" name="Google Shape;263;p58"/>
          <p:cNvGrpSpPr/>
          <p:nvPr/>
        </p:nvGrpSpPr>
        <p:grpSpPr>
          <a:xfrm>
            <a:off x="-1022435" y="4870912"/>
            <a:ext cx="11188876" cy="958388"/>
            <a:chOff x="2" y="4185112"/>
            <a:chExt cx="11188876" cy="958388"/>
          </a:xfrm>
        </p:grpSpPr>
        <p:pic>
          <p:nvPicPr>
            <p:cNvPr id="264" name="Google Shape;264;p58"/>
            <p:cNvPicPr preferRelativeResize="0"/>
            <p:nvPr/>
          </p:nvPicPr>
          <p:blipFill rotWithShape="1">
            <a:blip r:embed="rId2">
              <a:alphaModFix/>
            </a:blip>
            <a:srcRect b="0" l="0" r="0" t="0"/>
            <a:stretch/>
          </p:blipFill>
          <p:spPr>
            <a:xfrm>
              <a:off x="2" y="4185112"/>
              <a:ext cx="4501801" cy="958388"/>
            </a:xfrm>
            <a:prstGeom prst="rect">
              <a:avLst/>
            </a:prstGeom>
            <a:noFill/>
            <a:ln>
              <a:noFill/>
            </a:ln>
          </p:spPr>
        </p:pic>
        <p:pic>
          <p:nvPicPr>
            <p:cNvPr id="265" name="Google Shape;265;p58"/>
            <p:cNvPicPr preferRelativeResize="0"/>
            <p:nvPr/>
          </p:nvPicPr>
          <p:blipFill rotWithShape="1">
            <a:blip r:embed="rId2">
              <a:alphaModFix/>
            </a:blip>
            <a:srcRect b="0" l="0" r="0" t="0"/>
            <a:stretch/>
          </p:blipFill>
          <p:spPr>
            <a:xfrm>
              <a:off x="4377752" y="4185112"/>
              <a:ext cx="4501801" cy="958388"/>
            </a:xfrm>
            <a:prstGeom prst="rect">
              <a:avLst/>
            </a:prstGeom>
            <a:noFill/>
            <a:ln>
              <a:noFill/>
            </a:ln>
          </p:spPr>
        </p:pic>
        <p:pic>
          <p:nvPicPr>
            <p:cNvPr id="266" name="Google Shape;266;p58"/>
            <p:cNvPicPr preferRelativeResize="0"/>
            <p:nvPr/>
          </p:nvPicPr>
          <p:blipFill rotWithShape="1">
            <a:blip r:embed="rId2">
              <a:alphaModFix/>
            </a:blip>
            <a:srcRect b="0" l="0" r="0" t="0"/>
            <a:stretch/>
          </p:blipFill>
          <p:spPr>
            <a:xfrm>
              <a:off x="6687077" y="4185112"/>
              <a:ext cx="4501801" cy="958388"/>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67" name="Shape 267"/>
        <p:cNvGrpSpPr/>
        <p:nvPr/>
      </p:nvGrpSpPr>
      <p:grpSpPr>
        <a:xfrm>
          <a:off x="0" y="0"/>
          <a:ext cx="0" cy="0"/>
          <a:chOff x="0" y="0"/>
          <a:chExt cx="0" cy="0"/>
        </a:xfrm>
      </p:grpSpPr>
      <p:sp>
        <p:nvSpPr>
          <p:cNvPr id="268" name="Google Shape;268;p62"/>
          <p:cNvSpPr txBox="1"/>
          <p:nvPr>
            <p:ph type="title"/>
          </p:nvPr>
        </p:nvSpPr>
        <p:spPr>
          <a:xfrm>
            <a:off x="2317950" y="1307100"/>
            <a:ext cx="45081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6500"/>
              <a:buNone/>
              <a:defRPr sz="6500"/>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p:txBody>
      </p:sp>
      <p:grpSp>
        <p:nvGrpSpPr>
          <p:cNvPr id="269" name="Google Shape;269;p62"/>
          <p:cNvGrpSpPr/>
          <p:nvPr/>
        </p:nvGrpSpPr>
        <p:grpSpPr>
          <a:xfrm>
            <a:off x="-870035" y="5023312"/>
            <a:ext cx="11188876" cy="958388"/>
            <a:chOff x="2" y="4185112"/>
            <a:chExt cx="11188876" cy="958388"/>
          </a:xfrm>
        </p:grpSpPr>
        <p:pic>
          <p:nvPicPr>
            <p:cNvPr id="270" name="Google Shape;270;p62"/>
            <p:cNvPicPr preferRelativeResize="0"/>
            <p:nvPr/>
          </p:nvPicPr>
          <p:blipFill rotWithShape="1">
            <a:blip r:embed="rId2">
              <a:alphaModFix/>
            </a:blip>
            <a:srcRect b="0" l="0" r="0" t="0"/>
            <a:stretch/>
          </p:blipFill>
          <p:spPr>
            <a:xfrm>
              <a:off x="2" y="4185112"/>
              <a:ext cx="4501801" cy="958388"/>
            </a:xfrm>
            <a:prstGeom prst="rect">
              <a:avLst/>
            </a:prstGeom>
            <a:noFill/>
            <a:ln>
              <a:noFill/>
            </a:ln>
          </p:spPr>
        </p:pic>
        <p:pic>
          <p:nvPicPr>
            <p:cNvPr id="271" name="Google Shape;271;p62"/>
            <p:cNvPicPr preferRelativeResize="0"/>
            <p:nvPr/>
          </p:nvPicPr>
          <p:blipFill rotWithShape="1">
            <a:blip r:embed="rId2">
              <a:alphaModFix/>
            </a:blip>
            <a:srcRect b="0" l="0" r="0" t="0"/>
            <a:stretch/>
          </p:blipFill>
          <p:spPr>
            <a:xfrm>
              <a:off x="4377752" y="4185112"/>
              <a:ext cx="4501801" cy="958388"/>
            </a:xfrm>
            <a:prstGeom prst="rect">
              <a:avLst/>
            </a:prstGeom>
            <a:noFill/>
            <a:ln>
              <a:noFill/>
            </a:ln>
          </p:spPr>
        </p:pic>
        <p:pic>
          <p:nvPicPr>
            <p:cNvPr id="272" name="Google Shape;272;p62"/>
            <p:cNvPicPr preferRelativeResize="0"/>
            <p:nvPr/>
          </p:nvPicPr>
          <p:blipFill rotWithShape="1">
            <a:blip r:embed="rId2">
              <a:alphaModFix/>
            </a:blip>
            <a:srcRect b="0" l="0" r="0" t="0"/>
            <a:stretch/>
          </p:blipFill>
          <p:spPr>
            <a:xfrm>
              <a:off x="6687077" y="4185112"/>
              <a:ext cx="4501801" cy="958388"/>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3" name="Shape 273"/>
        <p:cNvGrpSpPr/>
        <p:nvPr/>
      </p:nvGrpSpPr>
      <p:grpSpPr>
        <a:xfrm>
          <a:off x="0" y="0"/>
          <a:ext cx="0" cy="0"/>
          <a:chOff x="0" y="0"/>
          <a:chExt cx="0" cy="0"/>
        </a:xfrm>
      </p:grpSpPr>
      <p:sp>
        <p:nvSpPr>
          <p:cNvPr id="274" name="Google Shape;274;p63"/>
          <p:cNvSpPr txBox="1"/>
          <p:nvPr>
            <p:ph type="title"/>
          </p:nvPr>
        </p:nvSpPr>
        <p:spPr>
          <a:xfrm>
            <a:off x="2135550" y="1189100"/>
            <a:ext cx="4872900" cy="1964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500"/>
              <a:buNone/>
              <a:defRPr sz="6500"/>
            </a:lvl1pPr>
            <a:lvl2pPr lvl="1" algn="ctr">
              <a:lnSpc>
                <a:spcPct val="100000"/>
              </a:lnSpc>
              <a:spcBef>
                <a:spcPts val="0"/>
              </a:spcBef>
              <a:spcAft>
                <a:spcPts val="0"/>
              </a:spcAft>
              <a:buSzPts val="6500"/>
              <a:buNone/>
              <a:defRPr sz="6500"/>
            </a:lvl2pPr>
            <a:lvl3pPr lvl="2" algn="ctr">
              <a:lnSpc>
                <a:spcPct val="100000"/>
              </a:lnSpc>
              <a:spcBef>
                <a:spcPts val="0"/>
              </a:spcBef>
              <a:spcAft>
                <a:spcPts val="0"/>
              </a:spcAft>
              <a:buSzPts val="6500"/>
              <a:buNone/>
              <a:defRPr sz="6500"/>
            </a:lvl3pPr>
            <a:lvl4pPr lvl="3" algn="ctr">
              <a:lnSpc>
                <a:spcPct val="100000"/>
              </a:lnSpc>
              <a:spcBef>
                <a:spcPts val="0"/>
              </a:spcBef>
              <a:spcAft>
                <a:spcPts val="0"/>
              </a:spcAft>
              <a:buSzPts val="6500"/>
              <a:buNone/>
              <a:defRPr sz="6500"/>
            </a:lvl4pPr>
            <a:lvl5pPr lvl="4" algn="ctr">
              <a:lnSpc>
                <a:spcPct val="100000"/>
              </a:lnSpc>
              <a:spcBef>
                <a:spcPts val="0"/>
              </a:spcBef>
              <a:spcAft>
                <a:spcPts val="0"/>
              </a:spcAft>
              <a:buSzPts val="6500"/>
              <a:buNone/>
              <a:defRPr sz="6500"/>
            </a:lvl5pPr>
            <a:lvl6pPr lvl="5" algn="ctr">
              <a:lnSpc>
                <a:spcPct val="100000"/>
              </a:lnSpc>
              <a:spcBef>
                <a:spcPts val="0"/>
              </a:spcBef>
              <a:spcAft>
                <a:spcPts val="0"/>
              </a:spcAft>
              <a:buSzPts val="6500"/>
              <a:buNone/>
              <a:defRPr sz="6500"/>
            </a:lvl6pPr>
            <a:lvl7pPr lvl="6" algn="ctr">
              <a:lnSpc>
                <a:spcPct val="100000"/>
              </a:lnSpc>
              <a:spcBef>
                <a:spcPts val="0"/>
              </a:spcBef>
              <a:spcAft>
                <a:spcPts val="0"/>
              </a:spcAft>
              <a:buSzPts val="6500"/>
              <a:buNone/>
              <a:defRPr sz="6500"/>
            </a:lvl7pPr>
            <a:lvl8pPr lvl="7" algn="ctr">
              <a:lnSpc>
                <a:spcPct val="100000"/>
              </a:lnSpc>
              <a:spcBef>
                <a:spcPts val="0"/>
              </a:spcBef>
              <a:spcAft>
                <a:spcPts val="0"/>
              </a:spcAft>
              <a:buSzPts val="6500"/>
              <a:buNone/>
              <a:defRPr sz="6500"/>
            </a:lvl8pPr>
            <a:lvl9pPr lvl="8" algn="ctr">
              <a:lnSpc>
                <a:spcPct val="100000"/>
              </a:lnSpc>
              <a:spcBef>
                <a:spcPts val="0"/>
              </a:spcBef>
              <a:spcAft>
                <a:spcPts val="0"/>
              </a:spcAft>
              <a:buSzPts val="6500"/>
              <a:buNone/>
              <a:defRPr sz="6500"/>
            </a:lvl9pPr>
          </a:lstStyle>
          <a:p/>
        </p:txBody>
      </p:sp>
      <p:sp>
        <p:nvSpPr>
          <p:cNvPr id="275" name="Google Shape;275;p63"/>
          <p:cNvSpPr txBox="1"/>
          <p:nvPr>
            <p:ph idx="1" type="subTitle"/>
          </p:nvPr>
        </p:nvSpPr>
        <p:spPr>
          <a:xfrm>
            <a:off x="2135550" y="3153500"/>
            <a:ext cx="4872900" cy="671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grpSp>
        <p:nvGrpSpPr>
          <p:cNvPr id="276" name="Google Shape;276;p63"/>
          <p:cNvGrpSpPr/>
          <p:nvPr/>
        </p:nvGrpSpPr>
        <p:grpSpPr>
          <a:xfrm>
            <a:off x="-1022435" y="4870912"/>
            <a:ext cx="11188876" cy="958388"/>
            <a:chOff x="2" y="4185112"/>
            <a:chExt cx="11188876" cy="958388"/>
          </a:xfrm>
        </p:grpSpPr>
        <p:pic>
          <p:nvPicPr>
            <p:cNvPr id="277" name="Google Shape;277;p63"/>
            <p:cNvPicPr preferRelativeResize="0"/>
            <p:nvPr/>
          </p:nvPicPr>
          <p:blipFill rotWithShape="1">
            <a:blip r:embed="rId2">
              <a:alphaModFix/>
            </a:blip>
            <a:srcRect b="0" l="0" r="0" t="0"/>
            <a:stretch/>
          </p:blipFill>
          <p:spPr>
            <a:xfrm>
              <a:off x="2" y="4185112"/>
              <a:ext cx="4501801" cy="958388"/>
            </a:xfrm>
            <a:prstGeom prst="rect">
              <a:avLst/>
            </a:prstGeom>
            <a:noFill/>
            <a:ln>
              <a:noFill/>
            </a:ln>
          </p:spPr>
        </p:pic>
        <p:pic>
          <p:nvPicPr>
            <p:cNvPr id="278" name="Google Shape;278;p63"/>
            <p:cNvPicPr preferRelativeResize="0"/>
            <p:nvPr/>
          </p:nvPicPr>
          <p:blipFill rotWithShape="1">
            <a:blip r:embed="rId2">
              <a:alphaModFix/>
            </a:blip>
            <a:srcRect b="0" l="0" r="0" t="0"/>
            <a:stretch/>
          </p:blipFill>
          <p:spPr>
            <a:xfrm>
              <a:off x="4377752" y="4185112"/>
              <a:ext cx="4501801" cy="958388"/>
            </a:xfrm>
            <a:prstGeom prst="rect">
              <a:avLst/>
            </a:prstGeom>
            <a:noFill/>
            <a:ln>
              <a:noFill/>
            </a:ln>
          </p:spPr>
        </p:pic>
        <p:pic>
          <p:nvPicPr>
            <p:cNvPr id="279" name="Google Shape;279;p63"/>
            <p:cNvPicPr preferRelativeResize="0"/>
            <p:nvPr/>
          </p:nvPicPr>
          <p:blipFill rotWithShape="1">
            <a:blip r:embed="rId2">
              <a:alphaModFix/>
            </a:blip>
            <a:srcRect b="0" l="0" r="0" t="0"/>
            <a:stretch/>
          </p:blipFill>
          <p:spPr>
            <a:xfrm>
              <a:off x="6687077" y="4185112"/>
              <a:ext cx="4501801" cy="958388"/>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5" name="Shape 15"/>
        <p:cNvGrpSpPr/>
        <p:nvPr/>
      </p:nvGrpSpPr>
      <p:grpSpPr>
        <a:xfrm>
          <a:off x="0" y="0"/>
          <a:ext cx="0" cy="0"/>
          <a:chOff x="0" y="0"/>
          <a:chExt cx="0" cy="0"/>
        </a:xfrm>
      </p:grpSpPr>
      <p:grpSp>
        <p:nvGrpSpPr>
          <p:cNvPr id="16" name="Google Shape;16;p54"/>
          <p:cNvGrpSpPr/>
          <p:nvPr/>
        </p:nvGrpSpPr>
        <p:grpSpPr>
          <a:xfrm>
            <a:off x="23354" y="3228401"/>
            <a:ext cx="9080826" cy="2705123"/>
            <a:chOff x="23354" y="3228401"/>
            <a:chExt cx="9080826" cy="2705123"/>
          </a:xfrm>
        </p:grpSpPr>
        <p:pic>
          <p:nvPicPr>
            <p:cNvPr id="17" name="Google Shape;17;p54"/>
            <p:cNvPicPr preferRelativeResize="0"/>
            <p:nvPr/>
          </p:nvPicPr>
          <p:blipFill rotWithShape="1">
            <a:blip r:embed="rId2">
              <a:alphaModFix/>
            </a:blip>
            <a:srcRect b="0" l="0" r="0" t="0"/>
            <a:stretch/>
          </p:blipFill>
          <p:spPr>
            <a:xfrm>
              <a:off x="8499252" y="3894151"/>
              <a:ext cx="336401" cy="2039373"/>
            </a:xfrm>
            <a:prstGeom prst="rect">
              <a:avLst/>
            </a:prstGeom>
            <a:noFill/>
            <a:ln>
              <a:noFill/>
            </a:ln>
          </p:spPr>
        </p:pic>
        <p:pic>
          <p:nvPicPr>
            <p:cNvPr id="18" name="Google Shape;18;p54"/>
            <p:cNvPicPr preferRelativeResize="0"/>
            <p:nvPr/>
          </p:nvPicPr>
          <p:blipFill rotWithShape="1">
            <a:blip r:embed="rId3">
              <a:alphaModFix/>
            </a:blip>
            <a:srcRect b="0" l="0" r="0" t="0"/>
            <a:stretch/>
          </p:blipFill>
          <p:spPr>
            <a:xfrm>
              <a:off x="8769175" y="3228401"/>
              <a:ext cx="335005" cy="2039373"/>
            </a:xfrm>
            <a:prstGeom prst="rect">
              <a:avLst/>
            </a:prstGeom>
            <a:noFill/>
            <a:ln>
              <a:noFill/>
            </a:ln>
          </p:spPr>
        </p:pic>
        <p:pic>
          <p:nvPicPr>
            <p:cNvPr id="19" name="Google Shape;19;p54"/>
            <p:cNvPicPr preferRelativeResize="0"/>
            <p:nvPr/>
          </p:nvPicPr>
          <p:blipFill rotWithShape="1">
            <a:blip r:embed="rId4">
              <a:alphaModFix/>
            </a:blip>
            <a:srcRect b="0" l="0" r="0" t="0"/>
            <a:stretch/>
          </p:blipFill>
          <p:spPr>
            <a:xfrm>
              <a:off x="23354" y="3717705"/>
              <a:ext cx="616575" cy="1630269"/>
            </a:xfrm>
            <a:prstGeom prst="rect">
              <a:avLst/>
            </a:prstGeom>
            <a:noFill/>
            <a:ln>
              <a:noFill/>
            </a:ln>
          </p:spPr>
        </p:pic>
      </p:grpSp>
      <p:grpSp>
        <p:nvGrpSpPr>
          <p:cNvPr id="20" name="Google Shape;20;p54"/>
          <p:cNvGrpSpPr/>
          <p:nvPr/>
        </p:nvGrpSpPr>
        <p:grpSpPr>
          <a:xfrm>
            <a:off x="-1022435" y="4870912"/>
            <a:ext cx="11188876" cy="958388"/>
            <a:chOff x="2" y="4185112"/>
            <a:chExt cx="11188876" cy="958388"/>
          </a:xfrm>
        </p:grpSpPr>
        <p:pic>
          <p:nvPicPr>
            <p:cNvPr id="21" name="Google Shape;21;p54"/>
            <p:cNvPicPr preferRelativeResize="0"/>
            <p:nvPr/>
          </p:nvPicPr>
          <p:blipFill rotWithShape="1">
            <a:blip r:embed="rId5">
              <a:alphaModFix/>
            </a:blip>
            <a:srcRect b="0" l="0" r="0" t="0"/>
            <a:stretch/>
          </p:blipFill>
          <p:spPr>
            <a:xfrm>
              <a:off x="2" y="4185112"/>
              <a:ext cx="4501801" cy="958388"/>
            </a:xfrm>
            <a:prstGeom prst="rect">
              <a:avLst/>
            </a:prstGeom>
            <a:noFill/>
            <a:ln>
              <a:noFill/>
            </a:ln>
          </p:spPr>
        </p:pic>
        <p:pic>
          <p:nvPicPr>
            <p:cNvPr id="22" name="Google Shape;22;p54"/>
            <p:cNvPicPr preferRelativeResize="0"/>
            <p:nvPr/>
          </p:nvPicPr>
          <p:blipFill rotWithShape="1">
            <a:blip r:embed="rId5">
              <a:alphaModFix/>
            </a:blip>
            <a:srcRect b="0" l="0" r="0" t="0"/>
            <a:stretch/>
          </p:blipFill>
          <p:spPr>
            <a:xfrm>
              <a:off x="4377752" y="4185112"/>
              <a:ext cx="4501801" cy="958388"/>
            </a:xfrm>
            <a:prstGeom prst="rect">
              <a:avLst/>
            </a:prstGeom>
            <a:noFill/>
            <a:ln>
              <a:noFill/>
            </a:ln>
          </p:spPr>
        </p:pic>
        <p:pic>
          <p:nvPicPr>
            <p:cNvPr id="23" name="Google Shape;23;p54"/>
            <p:cNvPicPr preferRelativeResize="0"/>
            <p:nvPr/>
          </p:nvPicPr>
          <p:blipFill rotWithShape="1">
            <a:blip r:embed="rId5">
              <a:alphaModFix/>
            </a:blip>
            <a:srcRect b="0" l="0" r="0" t="0"/>
            <a:stretch/>
          </p:blipFill>
          <p:spPr>
            <a:xfrm>
              <a:off x="6687077" y="4185112"/>
              <a:ext cx="4501801" cy="958388"/>
            </a:xfrm>
            <a:prstGeom prst="rect">
              <a:avLst/>
            </a:prstGeom>
            <a:noFill/>
            <a:ln>
              <a:noFill/>
            </a:ln>
          </p:spPr>
        </p:pic>
      </p:grpSp>
      <p:sp>
        <p:nvSpPr>
          <p:cNvPr id="24" name="Google Shape;24;p5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0" name="Shape 280"/>
        <p:cNvGrpSpPr/>
        <p:nvPr/>
      </p:nvGrpSpPr>
      <p:grpSpPr>
        <a:xfrm>
          <a:off x="0" y="0"/>
          <a:ext cx="0" cy="0"/>
          <a:chOff x="0" y="0"/>
          <a:chExt cx="0" cy="0"/>
        </a:xfrm>
      </p:grpSpPr>
      <p:sp>
        <p:nvSpPr>
          <p:cNvPr id="281" name="Google Shape;281;p64"/>
          <p:cNvSpPr/>
          <p:nvPr>
            <p:ph idx="2" type="pic"/>
          </p:nvPr>
        </p:nvSpPr>
        <p:spPr>
          <a:xfrm>
            <a:off x="0" y="-4850"/>
            <a:ext cx="9144000" cy="5172600"/>
          </a:xfrm>
          <a:prstGeom prst="rect">
            <a:avLst/>
          </a:prstGeom>
          <a:noFill/>
          <a:ln>
            <a:noFill/>
          </a:ln>
        </p:spPr>
      </p:sp>
      <p:sp>
        <p:nvSpPr>
          <p:cNvPr id="282" name="Google Shape;282;p64"/>
          <p:cNvSpPr txBox="1"/>
          <p:nvPr>
            <p:ph type="title"/>
          </p:nvPr>
        </p:nvSpPr>
        <p:spPr>
          <a:xfrm>
            <a:off x="720000" y="4014450"/>
            <a:ext cx="7704000" cy="572700"/>
          </a:xfrm>
          <a:prstGeom prst="rect">
            <a:avLst/>
          </a:prstGeom>
          <a:solidFill>
            <a:schemeClr val="lt1"/>
          </a:solid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283" name="Shape 283"/>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solidFill>
          <a:schemeClr val="accent3"/>
        </a:solidFill>
      </p:bgPr>
    </p:bg>
    <p:spTree>
      <p:nvGrpSpPr>
        <p:cNvPr id="284" name="Shape 284"/>
        <p:cNvGrpSpPr/>
        <p:nvPr/>
      </p:nvGrpSpPr>
      <p:grpSpPr>
        <a:xfrm>
          <a:off x="0" y="0"/>
          <a:ext cx="0" cy="0"/>
          <a:chOff x="0" y="0"/>
          <a:chExt cx="0" cy="0"/>
        </a:xfrm>
      </p:grpSpPr>
      <p:sp>
        <p:nvSpPr>
          <p:cNvPr id="285" name="Google Shape;285;p66"/>
          <p:cNvSpPr/>
          <p:nvPr/>
        </p:nvSpPr>
        <p:spPr>
          <a:xfrm>
            <a:off x="-1711300" y="2571750"/>
            <a:ext cx="3159600" cy="31596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66"/>
          <p:cNvSpPr/>
          <p:nvPr/>
        </p:nvSpPr>
        <p:spPr>
          <a:xfrm>
            <a:off x="7798200" y="1582025"/>
            <a:ext cx="2457600" cy="24576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66"/>
          <p:cNvSpPr/>
          <p:nvPr/>
        </p:nvSpPr>
        <p:spPr>
          <a:xfrm>
            <a:off x="2992213" y="-2389075"/>
            <a:ext cx="3159600" cy="31596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8" name="Google Shape;288;p66"/>
          <p:cNvGrpSpPr/>
          <p:nvPr/>
        </p:nvGrpSpPr>
        <p:grpSpPr>
          <a:xfrm>
            <a:off x="44776" y="3574972"/>
            <a:ext cx="9040552" cy="2076606"/>
            <a:chOff x="44776" y="3574972"/>
            <a:chExt cx="9040552" cy="2076606"/>
          </a:xfrm>
        </p:grpSpPr>
        <p:pic>
          <p:nvPicPr>
            <p:cNvPr id="289" name="Google Shape;289;p66"/>
            <p:cNvPicPr preferRelativeResize="0"/>
            <p:nvPr/>
          </p:nvPicPr>
          <p:blipFill rotWithShape="1">
            <a:blip r:embed="rId2">
              <a:alphaModFix/>
            </a:blip>
            <a:srcRect b="0" l="0" r="0" t="0"/>
            <a:stretch/>
          </p:blipFill>
          <p:spPr>
            <a:xfrm>
              <a:off x="8303500" y="3832390"/>
              <a:ext cx="254562" cy="1543225"/>
            </a:xfrm>
            <a:prstGeom prst="rect">
              <a:avLst/>
            </a:prstGeom>
            <a:noFill/>
            <a:ln>
              <a:noFill/>
            </a:ln>
          </p:spPr>
        </p:pic>
        <p:pic>
          <p:nvPicPr>
            <p:cNvPr id="290" name="Google Shape;290;p66"/>
            <p:cNvPicPr preferRelativeResize="0"/>
            <p:nvPr/>
          </p:nvPicPr>
          <p:blipFill rotWithShape="1">
            <a:blip r:embed="rId2">
              <a:alphaModFix/>
            </a:blip>
            <a:srcRect b="0" l="0" r="0" t="0"/>
            <a:stretch/>
          </p:blipFill>
          <p:spPr>
            <a:xfrm>
              <a:off x="388750" y="4108353"/>
              <a:ext cx="254562" cy="1543225"/>
            </a:xfrm>
            <a:prstGeom prst="rect">
              <a:avLst/>
            </a:prstGeom>
            <a:noFill/>
            <a:ln>
              <a:noFill/>
            </a:ln>
          </p:spPr>
        </p:pic>
        <p:pic>
          <p:nvPicPr>
            <p:cNvPr id="291" name="Google Shape;291;p66"/>
            <p:cNvPicPr preferRelativeResize="0"/>
            <p:nvPr/>
          </p:nvPicPr>
          <p:blipFill rotWithShape="1">
            <a:blip r:embed="rId3">
              <a:alphaModFix/>
            </a:blip>
            <a:srcRect b="0" l="0" r="0" t="0"/>
            <a:stretch/>
          </p:blipFill>
          <p:spPr>
            <a:xfrm>
              <a:off x="44776" y="3666429"/>
              <a:ext cx="383275" cy="1375551"/>
            </a:xfrm>
            <a:prstGeom prst="rect">
              <a:avLst/>
            </a:prstGeom>
            <a:noFill/>
            <a:ln>
              <a:noFill/>
            </a:ln>
          </p:spPr>
        </p:pic>
        <p:pic>
          <p:nvPicPr>
            <p:cNvPr id="292" name="Google Shape;292;p66"/>
            <p:cNvPicPr preferRelativeResize="0"/>
            <p:nvPr/>
          </p:nvPicPr>
          <p:blipFill rotWithShape="1">
            <a:blip r:embed="rId4">
              <a:alphaModFix/>
            </a:blip>
            <a:srcRect b="0" l="0" r="0" t="0"/>
            <a:stretch/>
          </p:blipFill>
          <p:spPr>
            <a:xfrm>
              <a:off x="8500690" y="3574972"/>
              <a:ext cx="584638" cy="1543225"/>
            </a:xfrm>
            <a:prstGeom prst="rect">
              <a:avLst/>
            </a:prstGeom>
            <a:noFill/>
            <a:ln>
              <a:noFill/>
            </a:ln>
          </p:spPr>
        </p:pic>
      </p:grpSp>
      <p:grpSp>
        <p:nvGrpSpPr>
          <p:cNvPr id="293" name="Google Shape;293;p66"/>
          <p:cNvGrpSpPr/>
          <p:nvPr/>
        </p:nvGrpSpPr>
        <p:grpSpPr>
          <a:xfrm>
            <a:off x="-1022435" y="4870912"/>
            <a:ext cx="11188876" cy="958388"/>
            <a:chOff x="2" y="4185112"/>
            <a:chExt cx="11188876" cy="958388"/>
          </a:xfrm>
        </p:grpSpPr>
        <p:pic>
          <p:nvPicPr>
            <p:cNvPr id="294" name="Google Shape;294;p66"/>
            <p:cNvPicPr preferRelativeResize="0"/>
            <p:nvPr/>
          </p:nvPicPr>
          <p:blipFill rotWithShape="1">
            <a:blip r:embed="rId5">
              <a:alphaModFix/>
            </a:blip>
            <a:srcRect b="0" l="0" r="0" t="0"/>
            <a:stretch/>
          </p:blipFill>
          <p:spPr>
            <a:xfrm>
              <a:off x="2" y="4185112"/>
              <a:ext cx="4501801" cy="958388"/>
            </a:xfrm>
            <a:prstGeom prst="rect">
              <a:avLst/>
            </a:prstGeom>
            <a:noFill/>
            <a:ln>
              <a:noFill/>
            </a:ln>
          </p:spPr>
        </p:pic>
        <p:pic>
          <p:nvPicPr>
            <p:cNvPr id="295" name="Google Shape;295;p66"/>
            <p:cNvPicPr preferRelativeResize="0"/>
            <p:nvPr/>
          </p:nvPicPr>
          <p:blipFill rotWithShape="1">
            <a:blip r:embed="rId5">
              <a:alphaModFix/>
            </a:blip>
            <a:srcRect b="0" l="0" r="0" t="0"/>
            <a:stretch/>
          </p:blipFill>
          <p:spPr>
            <a:xfrm>
              <a:off x="4377752" y="4185112"/>
              <a:ext cx="4501801" cy="958388"/>
            </a:xfrm>
            <a:prstGeom prst="rect">
              <a:avLst/>
            </a:prstGeom>
            <a:noFill/>
            <a:ln>
              <a:noFill/>
            </a:ln>
          </p:spPr>
        </p:pic>
        <p:pic>
          <p:nvPicPr>
            <p:cNvPr id="296" name="Google Shape;296;p66"/>
            <p:cNvPicPr preferRelativeResize="0"/>
            <p:nvPr/>
          </p:nvPicPr>
          <p:blipFill rotWithShape="1">
            <a:blip r:embed="rId5">
              <a:alphaModFix/>
            </a:blip>
            <a:srcRect b="0" l="0" r="0" t="0"/>
            <a:stretch/>
          </p:blipFill>
          <p:spPr>
            <a:xfrm>
              <a:off x="6687077" y="4185112"/>
              <a:ext cx="4501801" cy="958388"/>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97" name="Shape 297"/>
        <p:cNvGrpSpPr/>
        <p:nvPr/>
      </p:nvGrpSpPr>
      <p:grpSpPr>
        <a:xfrm>
          <a:off x="0" y="0"/>
          <a:ext cx="0" cy="0"/>
          <a:chOff x="0" y="0"/>
          <a:chExt cx="0" cy="0"/>
        </a:xfrm>
      </p:grpSpPr>
      <p:sp>
        <p:nvSpPr>
          <p:cNvPr id="298" name="Google Shape;298;p67"/>
          <p:cNvSpPr/>
          <p:nvPr/>
        </p:nvSpPr>
        <p:spPr>
          <a:xfrm>
            <a:off x="-258696" y="3499258"/>
            <a:ext cx="2094900" cy="20949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67"/>
          <p:cNvSpPr/>
          <p:nvPr/>
        </p:nvSpPr>
        <p:spPr>
          <a:xfrm>
            <a:off x="7566199" y="1117123"/>
            <a:ext cx="2571900" cy="25719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67"/>
          <p:cNvSpPr/>
          <p:nvPr/>
        </p:nvSpPr>
        <p:spPr>
          <a:xfrm>
            <a:off x="2851800" y="-1987349"/>
            <a:ext cx="3440400" cy="34404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 name="Shape 25"/>
        <p:cNvGrpSpPr/>
        <p:nvPr/>
      </p:nvGrpSpPr>
      <p:grpSpPr>
        <a:xfrm>
          <a:off x="0" y="0"/>
          <a:ext cx="0" cy="0"/>
          <a:chOff x="0" y="0"/>
          <a:chExt cx="0" cy="0"/>
        </a:xfrm>
      </p:grpSpPr>
      <p:grpSp>
        <p:nvGrpSpPr>
          <p:cNvPr id="26" name="Google Shape;26;p46"/>
          <p:cNvGrpSpPr/>
          <p:nvPr/>
        </p:nvGrpSpPr>
        <p:grpSpPr>
          <a:xfrm>
            <a:off x="72340" y="2740754"/>
            <a:ext cx="8922735" cy="1663696"/>
            <a:chOff x="72340" y="2664554"/>
            <a:chExt cx="8922735" cy="1663696"/>
          </a:xfrm>
        </p:grpSpPr>
        <p:pic>
          <p:nvPicPr>
            <p:cNvPr id="27" name="Google Shape;27;p46"/>
            <p:cNvPicPr preferRelativeResize="0"/>
            <p:nvPr/>
          </p:nvPicPr>
          <p:blipFill rotWithShape="1">
            <a:blip r:embed="rId2">
              <a:alphaModFix/>
            </a:blip>
            <a:srcRect b="0" l="0" r="0" t="0"/>
            <a:stretch/>
          </p:blipFill>
          <p:spPr>
            <a:xfrm>
              <a:off x="8546775" y="2664554"/>
              <a:ext cx="448300" cy="1252096"/>
            </a:xfrm>
            <a:prstGeom prst="rect">
              <a:avLst/>
            </a:prstGeom>
            <a:noFill/>
            <a:ln>
              <a:noFill/>
            </a:ln>
          </p:spPr>
        </p:pic>
        <p:pic>
          <p:nvPicPr>
            <p:cNvPr id="28" name="Google Shape;28;p46"/>
            <p:cNvPicPr preferRelativeResize="0"/>
            <p:nvPr/>
          </p:nvPicPr>
          <p:blipFill rotWithShape="1">
            <a:blip r:embed="rId2">
              <a:alphaModFix/>
            </a:blip>
            <a:srcRect b="0" l="0" r="0" t="0"/>
            <a:stretch/>
          </p:blipFill>
          <p:spPr>
            <a:xfrm>
              <a:off x="5036350" y="2919521"/>
              <a:ext cx="382100" cy="1067203"/>
            </a:xfrm>
            <a:prstGeom prst="rect">
              <a:avLst/>
            </a:prstGeom>
            <a:noFill/>
            <a:ln>
              <a:noFill/>
            </a:ln>
          </p:spPr>
        </p:pic>
        <p:pic>
          <p:nvPicPr>
            <p:cNvPr id="29" name="Google Shape;29;p46"/>
            <p:cNvPicPr preferRelativeResize="0"/>
            <p:nvPr/>
          </p:nvPicPr>
          <p:blipFill rotWithShape="1">
            <a:blip r:embed="rId2">
              <a:alphaModFix/>
            </a:blip>
            <a:srcRect b="0" l="0" r="0" t="0"/>
            <a:stretch/>
          </p:blipFill>
          <p:spPr>
            <a:xfrm>
              <a:off x="72340" y="3076150"/>
              <a:ext cx="448300" cy="1252100"/>
            </a:xfrm>
            <a:prstGeom prst="rect">
              <a:avLst/>
            </a:prstGeom>
            <a:noFill/>
            <a:ln>
              <a:noFill/>
            </a:ln>
          </p:spPr>
        </p:pic>
      </p:grpSp>
      <p:grpSp>
        <p:nvGrpSpPr>
          <p:cNvPr id="30" name="Google Shape;30;p46"/>
          <p:cNvGrpSpPr/>
          <p:nvPr/>
        </p:nvGrpSpPr>
        <p:grpSpPr>
          <a:xfrm>
            <a:off x="13150" y="2952750"/>
            <a:ext cx="9117698" cy="2190750"/>
            <a:chOff x="13150" y="2952750"/>
            <a:chExt cx="9117698" cy="2190750"/>
          </a:xfrm>
        </p:grpSpPr>
        <p:pic>
          <p:nvPicPr>
            <p:cNvPr id="31" name="Google Shape;31;p46"/>
            <p:cNvPicPr preferRelativeResize="0"/>
            <p:nvPr/>
          </p:nvPicPr>
          <p:blipFill rotWithShape="1">
            <a:blip r:embed="rId3">
              <a:alphaModFix/>
            </a:blip>
            <a:srcRect b="39544" l="0" r="0" t="0"/>
            <a:stretch/>
          </p:blipFill>
          <p:spPr>
            <a:xfrm>
              <a:off x="4447625" y="3118200"/>
              <a:ext cx="4683223" cy="2025300"/>
            </a:xfrm>
            <a:prstGeom prst="rect">
              <a:avLst/>
            </a:prstGeom>
            <a:noFill/>
            <a:ln>
              <a:noFill/>
            </a:ln>
          </p:spPr>
        </p:pic>
        <p:pic>
          <p:nvPicPr>
            <p:cNvPr id="32" name="Google Shape;32;p46"/>
            <p:cNvPicPr preferRelativeResize="0"/>
            <p:nvPr/>
          </p:nvPicPr>
          <p:blipFill rotWithShape="1">
            <a:blip r:embed="rId3">
              <a:alphaModFix/>
            </a:blip>
            <a:srcRect b="34606" l="0" r="0" t="0"/>
            <a:stretch/>
          </p:blipFill>
          <p:spPr>
            <a:xfrm>
              <a:off x="13150" y="2952750"/>
              <a:ext cx="4683223" cy="2190750"/>
            </a:xfrm>
            <a:prstGeom prst="rect">
              <a:avLst/>
            </a:prstGeom>
            <a:noFill/>
            <a:ln>
              <a:noFill/>
            </a:ln>
          </p:spPr>
        </p:pic>
      </p:grpSp>
      <p:sp>
        <p:nvSpPr>
          <p:cNvPr id="33" name="Google Shape;33;p46"/>
          <p:cNvSpPr/>
          <p:nvPr/>
        </p:nvSpPr>
        <p:spPr>
          <a:xfrm>
            <a:off x="6691796" y="-1501056"/>
            <a:ext cx="4248600" cy="42486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6"/>
          <p:cNvSpPr/>
          <p:nvPr/>
        </p:nvSpPr>
        <p:spPr>
          <a:xfrm>
            <a:off x="-1129229" y="1688319"/>
            <a:ext cx="4248600" cy="42486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46"/>
          <p:cNvSpPr txBox="1"/>
          <p:nvPr>
            <p:ph type="title"/>
          </p:nvPr>
        </p:nvSpPr>
        <p:spPr>
          <a:xfrm>
            <a:off x="2568900" y="1570475"/>
            <a:ext cx="4006200" cy="73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4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6" name="Google Shape;36;p46"/>
          <p:cNvSpPr txBox="1"/>
          <p:nvPr>
            <p:ph idx="2" type="title"/>
          </p:nvPr>
        </p:nvSpPr>
        <p:spPr>
          <a:xfrm>
            <a:off x="3954150" y="539502"/>
            <a:ext cx="1235700" cy="841800"/>
          </a:xfrm>
          <a:prstGeom prst="rect">
            <a:avLst/>
          </a:prstGeom>
          <a:solidFill>
            <a:srgbClr val="FFFFFF">
              <a:alpha val="7843"/>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6000"/>
              <a:buNone/>
              <a:defRPr sz="4500"/>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pic>
        <p:nvPicPr>
          <p:cNvPr id="37" name="Google Shape;37;p46"/>
          <p:cNvPicPr preferRelativeResize="0"/>
          <p:nvPr/>
        </p:nvPicPr>
        <p:blipFill rotWithShape="1">
          <a:blip r:embed="rId4">
            <a:alphaModFix/>
          </a:blip>
          <a:srcRect b="24290" l="9549" r="9311" t="5587"/>
          <a:stretch/>
        </p:blipFill>
        <p:spPr>
          <a:xfrm>
            <a:off x="13150" y="0"/>
            <a:ext cx="9144003"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47"/>
          <p:cNvSpPr/>
          <p:nvPr/>
        </p:nvSpPr>
        <p:spPr>
          <a:xfrm>
            <a:off x="8148638" y="539498"/>
            <a:ext cx="2004300" cy="20043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47"/>
          <p:cNvSpPr/>
          <p:nvPr/>
        </p:nvSpPr>
        <p:spPr>
          <a:xfrm>
            <a:off x="4327543" y="4285388"/>
            <a:ext cx="2442900" cy="24429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47"/>
          <p:cNvSpPr/>
          <p:nvPr/>
        </p:nvSpPr>
        <p:spPr>
          <a:xfrm>
            <a:off x="-723000" y="-220100"/>
            <a:ext cx="1519200" cy="15192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4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3" name="Google Shape;43;p47"/>
          <p:cNvSpPr txBox="1"/>
          <p:nvPr>
            <p:ph idx="1" type="subTitle"/>
          </p:nvPr>
        </p:nvSpPr>
        <p:spPr>
          <a:xfrm>
            <a:off x="4923249" y="2192075"/>
            <a:ext cx="2505600" cy="161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4" name="Google Shape;44;p47"/>
          <p:cNvSpPr txBox="1"/>
          <p:nvPr>
            <p:ph idx="2" type="subTitle"/>
          </p:nvPr>
        </p:nvSpPr>
        <p:spPr>
          <a:xfrm>
            <a:off x="1715375" y="2192075"/>
            <a:ext cx="2505600" cy="161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45" name="Google Shape;45;p47"/>
          <p:cNvSpPr txBox="1"/>
          <p:nvPr>
            <p:ph idx="3" type="subTitle"/>
          </p:nvPr>
        </p:nvSpPr>
        <p:spPr>
          <a:xfrm>
            <a:off x="1715375" y="1812879"/>
            <a:ext cx="2505600" cy="37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46" name="Google Shape;46;p47"/>
          <p:cNvSpPr txBox="1"/>
          <p:nvPr>
            <p:ph idx="4" type="subTitle"/>
          </p:nvPr>
        </p:nvSpPr>
        <p:spPr>
          <a:xfrm>
            <a:off x="4923250" y="1812879"/>
            <a:ext cx="2505600" cy="37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47" name="Google Shape;47;p47"/>
          <p:cNvGrpSpPr/>
          <p:nvPr/>
        </p:nvGrpSpPr>
        <p:grpSpPr>
          <a:xfrm>
            <a:off x="-1022435" y="3808775"/>
            <a:ext cx="11188876" cy="2020525"/>
            <a:chOff x="-1022435" y="3808775"/>
            <a:chExt cx="11188876" cy="2020525"/>
          </a:xfrm>
        </p:grpSpPr>
        <p:grpSp>
          <p:nvGrpSpPr>
            <p:cNvPr id="48" name="Google Shape;48;p47"/>
            <p:cNvGrpSpPr/>
            <p:nvPr/>
          </p:nvGrpSpPr>
          <p:grpSpPr>
            <a:xfrm>
              <a:off x="7798525" y="3808775"/>
              <a:ext cx="1265675" cy="1229625"/>
              <a:chOff x="7798525" y="3808775"/>
              <a:chExt cx="1265675" cy="1229625"/>
            </a:xfrm>
          </p:grpSpPr>
          <p:pic>
            <p:nvPicPr>
              <p:cNvPr id="49" name="Google Shape;49;p47"/>
              <p:cNvPicPr preferRelativeResize="0"/>
              <p:nvPr/>
            </p:nvPicPr>
            <p:blipFill rotWithShape="1">
              <a:blip r:embed="rId2">
                <a:alphaModFix/>
              </a:blip>
              <a:srcRect b="0" l="0" r="0" t="0"/>
              <a:stretch/>
            </p:blipFill>
            <p:spPr>
              <a:xfrm>
                <a:off x="8659975" y="3808775"/>
                <a:ext cx="404225" cy="1129076"/>
              </a:xfrm>
              <a:prstGeom prst="rect">
                <a:avLst/>
              </a:prstGeom>
              <a:noFill/>
              <a:ln>
                <a:noFill/>
              </a:ln>
            </p:spPr>
          </p:pic>
          <p:pic>
            <p:nvPicPr>
              <p:cNvPr id="50" name="Google Shape;50;p47"/>
              <p:cNvPicPr preferRelativeResize="0"/>
              <p:nvPr/>
            </p:nvPicPr>
            <p:blipFill rotWithShape="1">
              <a:blip r:embed="rId3">
                <a:alphaModFix/>
              </a:blip>
              <a:srcRect b="61795" l="49209" r="20196" t="0"/>
              <a:stretch/>
            </p:blipFill>
            <p:spPr>
              <a:xfrm>
                <a:off x="7798525" y="3958175"/>
                <a:ext cx="1209124" cy="1080225"/>
              </a:xfrm>
              <a:prstGeom prst="rect">
                <a:avLst/>
              </a:prstGeom>
              <a:noFill/>
              <a:ln>
                <a:noFill/>
              </a:ln>
            </p:spPr>
          </p:pic>
        </p:grpSp>
        <p:grpSp>
          <p:nvGrpSpPr>
            <p:cNvPr id="51" name="Google Shape;51;p47"/>
            <p:cNvGrpSpPr/>
            <p:nvPr/>
          </p:nvGrpSpPr>
          <p:grpSpPr>
            <a:xfrm>
              <a:off x="136375" y="4186775"/>
              <a:ext cx="2365727" cy="851626"/>
              <a:chOff x="136375" y="4186775"/>
              <a:chExt cx="2365727" cy="851626"/>
            </a:xfrm>
          </p:grpSpPr>
          <p:pic>
            <p:nvPicPr>
              <p:cNvPr id="52" name="Google Shape;52;p47"/>
              <p:cNvPicPr preferRelativeResize="0"/>
              <p:nvPr/>
            </p:nvPicPr>
            <p:blipFill rotWithShape="1">
              <a:blip r:embed="rId2">
                <a:alphaModFix/>
              </a:blip>
              <a:srcRect b="0" l="0" r="0" t="0"/>
              <a:stretch/>
            </p:blipFill>
            <p:spPr>
              <a:xfrm>
                <a:off x="867776" y="4197987"/>
                <a:ext cx="290075" cy="810225"/>
              </a:xfrm>
              <a:prstGeom prst="rect">
                <a:avLst/>
              </a:prstGeom>
              <a:noFill/>
              <a:ln>
                <a:noFill/>
              </a:ln>
            </p:spPr>
          </p:pic>
          <p:pic>
            <p:nvPicPr>
              <p:cNvPr id="53" name="Google Shape;53;p47"/>
              <p:cNvPicPr preferRelativeResize="0"/>
              <p:nvPr/>
            </p:nvPicPr>
            <p:blipFill rotWithShape="1">
              <a:blip r:embed="rId3">
                <a:alphaModFix/>
              </a:blip>
              <a:srcRect b="69880" l="19970" r="20174" t="0"/>
              <a:stretch/>
            </p:blipFill>
            <p:spPr>
              <a:xfrm>
                <a:off x="136375" y="4186775"/>
                <a:ext cx="2365727" cy="851626"/>
              </a:xfrm>
              <a:prstGeom prst="rect">
                <a:avLst/>
              </a:prstGeom>
              <a:noFill/>
              <a:ln>
                <a:noFill/>
              </a:ln>
            </p:spPr>
          </p:pic>
        </p:grpSp>
        <p:grpSp>
          <p:nvGrpSpPr>
            <p:cNvPr id="54" name="Google Shape;54;p47"/>
            <p:cNvGrpSpPr/>
            <p:nvPr/>
          </p:nvGrpSpPr>
          <p:grpSpPr>
            <a:xfrm>
              <a:off x="-1022435" y="4870912"/>
              <a:ext cx="11188876" cy="958388"/>
              <a:chOff x="2" y="4185112"/>
              <a:chExt cx="11188876" cy="958388"/>
            </a:xfrm>
          </p:grpSpPr>
          <p:pic>
            <p:nvPicPr>
              <p:cNvPr id="55" name="Google Shape;55;p47"/>
              <p:cNvPicPr preferRelativeResize="0"/>
              <p:nvPr/>
            </p:nvPicPr>
            <p:blipFill rotWithShape="1">
              <a:blip r:embed="rId4">
                <a:alphaModFix/>
              </a:blip>
              <a:srcRect b="0" l="0" r="0" t="0"/>
              <a:stretch/>
            </p:blipFill>
            <p:spPr>
              <a:xfrm>
                <a:off x="2" y="4185112"/>
                <a:ext cx="4501801" cy="958388"/>
              </a:xfrm>
              <a:prstGeom prst="rect">
                <a:avLst/>
              </a:prstGeom>
              <a:noFill/>
              <a:ln>
                <a:noFill/>
              </a:ln>
            </p:spPr>
          </p:pic>
          <p:pic>
            <p:nvPicPr>
              <p:cNvPr id="56" name="Google Shape;56;p47"/>
              <p:cNvPicPr preferRelativeResize="0"/>
              <p:nvPr/>
            </p:nvPicPr>
            <p:blipFill rotWithShape="1">
              <a:blip r:embed="rId4">
                <a:alphaModFix/>
              </a:blip>
              <a:srcRect b="0" l="0" r="0" t="0"/>
              <a:stretch/>
            </p:blipFill>
            <p:spPr>
              <a:xfrm>
                <a:off x="4377752" y="4185112"/>
                <a:ext cx="4501801" cy="958388"/>
              </a:xfrm>
              <a:prstGeom prst="rect">
                <a:avLst/>
              </a:prstGeom>
              <a:noFill/>
              <a:ln>
                <a:noFill/>
              </a:ln>
            </p:spPr>
          </p:pic>
          <p:pic>
            <p:nvPicPr>
              <p:cNvPr id="57" name="Google Shape;57;p47"/>
              <p:cNvPicPr preferRelativeResize="0"/>
              <p:nvPr/>
            </p:nvPicPr>
            <p:blipFill rotWithShape="1">
              <a:blip r:embed="rId4">
                <a:alphaModFix/>
              </a:blip>
              <a:srcRect b="0" l="0" r="0" t="0"/>
              <a:stretch/>
            </p:blipFill>
            <p:spPr>
              <a:xfrm>
                <a:off x="6687077" y="4185112"/>
                <a:ext cx="4501801" cy="958388"/>
              </a:xfrm>
              <a:prstGeom prst="rect">
                <a:avLst/>
              </a:prstGeom>
              <a:noFill/>
              <a:ln>
                <a:noFill/>
              </a:ln>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58" name="Shape 58"/>
        <p:cNvGrpSpPr/>
        <p:nvPr/>
      </p:nvGrpSpPr>
      <p:grpSpPr>
        <a:xfrm>
          <a:off x="0" y="0"/>
          <a:ext cx="0" cy="0"/>
          <a:chOff x="0" y="0"/>
          <a:chExt cx="0" cy="0"/>
        </a:xfrm>
      </p:grpSpPr>
      <p:sp>
        <p:nvSpPr>
          <p:cNvPr id="59" name="Google Shape;59;p4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0" name="Google Shape;60;p48"/>
          <p:cNvSpPr txBox="1"/>
          <p:nvPr>
            <p:ph idx="1" type="subTitle"/>
          </p:nvPr>
        </p:nvSpPr>
        <p:spPr>
          <a:xfrm>
            <a:off x="713225" y="2192073"/>
            <a:ext cx="2305500" cy="150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1" name="Google Shape;61;p48"/>
          <p:cNvSpPr txBox="1"/>
          <p:nvPr>
            <p:ph idx="2" type="subTitle"/>
          </p:nvPr>
        </p:nvSpPr>
        <p:spPr>
          <a:xfrm>
            <a:off x="3419253" y="2192073"/>
            <a:ext cx="2305500" cy="150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2" name="Google Shape;62;p48"/>
          <p:cNvSpPr txBox="1"/>
          <p:nvPr>
            <p:ph idx="3" type="subTitle"/>
          </p:nvPr>
        </p:nvSpPr>
        <p:spPr>
          <a:xfrm>
            <a:off x="6125264" y="2192073"/>
            <a:ext cx="2305500" cy="150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 name="Google Shape;63;p48"/>
          <p:cNvSpPr txBox="1"/>
          <p:nvPr>
            <p:ph idx="4" type="subTitle"/>
          </p:nvPr>
        </p:nvSpPr>
        <p:spPr>
          <a:xfrm>
            <a:off x="713225" y="1812875"/>
            <a:ext cx="2305500" cy="37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64" name="Google Shape;64;p48"/>
          <p:cNvSpPr txBox="1"/>
          <p:nvPr>
            <p:ph idx="5" type="subTitle"/>
          </p:nvPr>
        </p:nvSpPr>
        <p:spPr>
          <a:xfrm>
            <a:off x="3419257" y="1812875"/>
            <a:ext cx="2305500" cy="37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65" name="Google Shape;65;p48"/>
          <p:cNvSpPr txBox="1"/>
          <p:nvPr>
            <p:ph idx="6" type="subTitle"/>
          </p:nvPr>
        </p:nvSpPr>
        <p:spPr>
          <a:xfrm>
            <a:off x="6125264" y="1812875"/>
            <a:ext cx="2305500" cy="379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algn="ctr">
              <a:lnSpc>
                <a:spcPct val="100000"/>
              </a:lnSpc>
              <a:spcBef>
                <a:spcPts val="0"/>
              </a:spcBef>
              <a:spcAft>
                <a:spcPts val="0"/>
              </a:spcAft>
              <a:buSzPts val="2400"/>
              <a:buFont typeface="Sora"/>
              <a:buNone/>
              <a:defRPr b="1" sz="2400">
                <a:latin typeface="Sora"/>
                <a:ea typeface="Sora"/>
                <a:cs typeface="Sora"/>
                <a:sym typeface="Sora"/>
              </a:defRPr>
            </a:lvl2pPr>
            <a:lvl3pPr lvl="2" algn="ctr">
              <a:lnSpc>
                <a:spcPct val="100000"/>
              </a:lnSpc>
              <a:spcBef>
                <a:spcPts val="0"/>
              </a:spcBef>
              <a:spcAft>
                <a:spcPts val="0"/>
              </a:spcAft>
              <a:buSzPts val="2400"/>
              <a:buFont typeface="Sora"/>
              <a:buNone/>
              <a:defRPr b="1" sz="2400">
                <a:latin typeface="Sora"/>
                <a:ea typeface="Sora"/>
                <a:cs typeface="Sora"/>
                <a:sym typeface="Sora"/>
              </a:defRPr>
            </a:lvl3pPr>
            <a:lvl4pPr lvl="3" algn="ctr">
              <a:lnSpc>
                <a:spcPct val="100000"/>
              </a:lnSpc>
              <a:spcBef>
                <a:spcPts val="0"/>
              </a:spcBef>
              <a:spcAft>
                <a:spcPts val="0"/>
              </a:spcAft>
              <a:buSzPts val="2400"/>
              <a:buFont typeface="Sora"/>
              <a:buNone/>
              <a:defRPr b="1" sz="2400">
                <a:latin typeface="Sora"/>
                <a:ea typeface="Sora"/>
                <a:cs typeface="Sora"/>
                <a:sym typeface="Sora"/>
              </a:defRPr>
            </a:lvl4pPr>
            <a:lvl5pPr lvl="4" algn="ctr">
              <a:lnSpc>
                <a:spcPct val="100000"/>
              </a:lnSpc>
              <a:spcBef>
                <a:spcPts val="0"/>
              </a:spcBef>
              <a:spcAft>
                <a:spcPts val="0"/>
              </a:spcAft>
              <a:buSzPts val="2400"/>
              <a:buFont typeface="Sora"/>
              <a:buNone/>
              <a:defRPr b="1" sz="2400">
                <a:latin typeface="Sora"/>
                <a:ea typeface="Sora"/>
                <a:cs typeface="Sora"/>
                <a:sym typeface="Sora"/>
              </a:defRPr>
            </a:lvl5pPr>
            <a:lvl6pPr lvl="5" algn="ctr">
              <a:lnSpc>
                <a:spcPct val="100000"/>
              </a:lnSpc>
              <a:spcBef>
                <a:spcPts val="0"/>
              </a:spcBef>
              <a:spcAft>
                <a:spcPts val="0"/>
              </a:spcAft>
              <a:buSzPts val="2400"/>
              <a:buFont typeface="Sora"/>
              <a:buNone/>
              <a:defRPr b="1" sz="2400">
                <a:latin typeface="Sora"/>
                <a:ea typeface="Sora"/>
                <a:cs typeface="Sora"/>
                <a:sym typeface="Sora"/>
              </a:defRPr>
            </a:lvl6pPr>
            <a:lvl7pPr lvl="6" algn="ctr">
              <a:lnSpc>
                <a:spcPct val="100000"/>
              </a:lnSpc>
              <a:spcBef>
                <a:spcPts val="0"/>
              </a:spcBef>
              <a:spcAft>
                <a:spcPts val="0"/>
              </a:spcAft>
              <a:buSzPts val="2400"/>
              <a:buFont typeface="Sora"/>
              <a:buNone/>
              <a:defRPr b="1" sz="2400">
                <a:latin typeface="Sora"/>
                <a:ea typeface="Sora"/>
                <a:cs typeface="Sora"/>
                <a:sym typeface="Sora"/>
              </a:defRPr>
            </a:lvl7pPr>
            <a:lvl8pPr lvl="7" algn="ctr">
              <a:lnSpc>
                <a:spcPct val="100000"/>
              </a:lnSpc>
              <a:spcBef>
                <a:spcPts val="0"/>
              </a:spcBef>
              <a:spcAft>
                <a:spcPts val="0"/>
              </a:spcAft>
              <a:buSzPts val="2400"/>
              <a:buFont typeface="Sora"/>
              <a:buNone/>
              <a:defRPr b="1" sz="2400">
                <a:latin typeface="Sora"/>
                <a:ea typeface="Sora"/>
                <a:cs typeface="Sora"/>
                <a:sym typeface="Sora"/>
              </a:defRPr>
            </a:lvl8pPr>
            <a:lvl9pPr lvl="8" algn="ctr">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66" name="Google Shape;66;p48"/>
          <p:cNvSpPr/>
          <p:nvPr/>
        </p:nvSpPr>
        <p:spPr>
          <a:xfrm>
            <a:off x="7896777" y="3497302"/>
            <a:ext cx="1762500" cy="17625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48"/>
          <p:cNvSpPr/>
          <p:nvPr/>
        </p:nvSpPr>
        <p:spPr>
          <a:xfrm>
            <a:off x="-1755619" y="799758"/>
            <a:ext cx="2442900" cy="24429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48"/>
          <p:cNvSpPr/>
          <p:nvPr/>
        </p:nvSpPr>
        <p:spPr>
          <a:xfrm>
            <a:off x="7095250" y="-640250"/>
            <a:ext cx="1294800" cy="12948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9" name="Google Shape;69;p48"/>
          <p:cNvGrpSpPr/>
          <p:nvPr/>
        </p:nvGrpSpPr>
        <p:grpSpPr>
          <a:xfrm>
            <a:off x="-1022435" y="3895325"/>
            <a:ext cx="11188876" cy="1933975"/>
            <a:chOff x="-1022435" y="3895325"/>
            <a:chExt cx="11188876" cy="1933975"/>
          </a:xfrm>
        </p:grpSpPr>
        <p:pic>
          <p:nvPicPr>
            <p:cNvPr id="70" name="Google Shape;70;p48"/>
            <p:cNvPicPr preferRelativeResize="0"/>
            <p:nvPr/>
          </p:nvPicPr>
          <p:blipFill rotWithShape="1">
            <a:blip r:embed="rId2">
              <a:alphaModFix/>
            </a:blip>
            <a:srcRect b="0" l="0" r="0" t="0"/>
            <a:stretch/>
          </p:blipFill>
          <p:spPr>
            <a:xfrm>
              <a:off x="771875" y="4279750"/>
              <a:ext cx="262900" cy="734300"/>
            </a:xfrm>
            <a:prstGeom prst="rect">
              <a:avLst/>
            </a:prstGeom>
            <a:noFill/>
            <a:ln>
              <a:noFill/>
            </a:ln>
          </p:spPr>
        </p:pic>
        <p:pic>
          <p:nvPicPr>
            <p:cNvPr id="71" name="Google Shape;71;p48"/>
            <p:cNvPicPr preferRelativeResize="0"/>
            <p:nvPr/>
          </p:nvPicPr>
          <p:blipFill rotWithShape="1">
            <a:blip r:embed="rId3">
              <a:alphaModFix/>
            </a:blip>
            <a:srcRect b="0" l="0" r="0" t="0"/>
            <a:stretch/>
          </p:blipFill>
          <p:spPr>
            <a:xfrm>
              <a:off x="98648" y="3895325"/>
              <a:ext cx="611325" cy="1615000"/>
            </a:xfrm>
            <a:prstGeom prst="rect">
              <a:avLst/>
            </a:prstGeom>
            <a:noFill/>
            <a:ln>
              <a:noFill/>
            </a:ln>
          </p:spPr>
        </p:pic>
        <p:grpSp>
          <p:nvGrpSpPr>
            <p:cNvPr id="72" name="Google Shape;72;p48"/>
            <p:cNvGrpSpPr/>
            <p:nvPr/>
          </p:nvGrpSpPr>
          <p:grpSpPr>
            <a:xfrm>
              <a:off x="-1022435" y="4870912"/>
              <a:ext cx="11188876" cy="958388"/>
              <a:chOff x="2" y="4185112"/>
              <a:chExt cx="11188876" cy="958388"/>
            </a:xfrm>
          </p:grpSpPr>
          <p:pic>
            <p:nvPicPr>
              <p:cNvPr id="73" name="Google Shape;73;p48"/>
              <p:cNvPicPr preferRelativeResize="0"/>
              <p:nvPr/>
            </p:nvPicPr>
            <p:blipFill rotWithShape="1">
              <a:blip r:embed="rId4">
                <a:alphaModFix/>
              </a:blip>
              <a:srcRect b="0" l="0" r="0" t="0"/>
              <a:stretch/>
            </p:blipFill>
            <p:spPr>
              <a:xfrm>
                <a:off x="2" y="4185112"/>
                <a:ext cx="4501801" cy="958388"/>
              </a:xfrm>
              <a:prstGeom prst="rect">
                <a:avLst/>
              </a:prstGeom>
              <a:noFill/>
              <a:ln>
                <a:noFill/>
              </a:ln>
            </p:spPr>
          </p:pic>
          <p:pic>
            <p:nvPicPr>
              <p:cNvPr id="74" name="Google Shape;74;p48"/>
              <p:cNvPicPr preferRelativeResize="0"/>
              <p:nvPr/>
            </p:nvPicPr>
            <p:blipFill rotWithShape="1">
              <a:blip r:embed="rId4">
                <a:alphaModFix/>
              </a:blip>
              <a:srcRect b="0" l="0" r="0" t="0"/>
              <a:stretch/>
            </p:blipFill>
            <p:spPr>
              <a:xfrm>
                <a:off x="4377752" y="4185112"/>
                <a:ext cx="4501801" cy="958388"/>
              </a:xfrm>
              <a:prstGeom prst="rect">
                <a:avLst/>
              </a:prstGeom>
              <a:noFill/>
              <a:ln>
                <a:noFill/>
              </a:ln>
            </p:spPr>
          </p:pic>
          <p:pic>
            <p:nvPicPr>
              <p:cNvPr id="75" name="Google Shape;75;p48"/>
              <p:cNvPicPr preferRelativeResize="0"/>
              <p:nvPr/>
            </p:nvPicPr>
            <p:blipFill rotWithShape="1">
              <a:blip r:embed="rId4">
                <a:alphaModFix/>
              </a:blip>
              <a:srcRect b="0" l="0" r="0" t="0"/>
              <a:stretch/>
            </p:blipFill>
            <p:spPr>
              <a:xfrm>
                <a:off x="6687077" y="4185112"/>
                <a:ext cx="4501801" cy="958388"/>
              </a:xfrm>
              <a:prstGeom prst="rect">
                <a:avLst/>
              </a:prstGeom>
              <a:noFill/>
              <a:ln>
                <a:noFill/>
              </a:ln>
            </p:spPr>
          </p:pic>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76" name="Shape 76"/>
        <p:cNvGrpSpPr/>
        <p:nvPr/>
      </p:nvGrpSpPr>
      <p:grpSpPr>
        <a:xfrm>
          <a:off x="0" y="0"/>
          <a:ext cx="0" cy="0"/>
          <a:chOff x="0" y="0"/>
          <a:chExt cx="0" cy="0"/>
        </a:xfrm>
      </p:grpSpPr>
      <p:sp>
        <p:nvSpPr>
          <p:cNvPr id="77" name="Google Shape;77;p56"/>
          <p:cNvSpPr/>
          <p:nvPr/>
        </p:nvSpPr>
        <p:spPr>
          <a:xfrm>
            <a:off x="-1217675" y="-1073292"/>
            <a:ext cx="2442900" cy="24429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56"/>
          <p:cNvSpPr/>
          <p:nvPr/>
        </p:nvSpPr>
        <p:spPr>
          <a:xfrm>
            <a:off x="4358818" y="1245516"/>
            <a:ext cx="5233500" cy="52335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56"/>
          <p:cNvSpPr txBox="1"/>
          <p:nvPr>
            <p:ph type="title"/>
          </p:nvPr>
        </p:nvSpPr>
        <p:spPr>
          <a:xfrm>
            <a:off x="713219" y="539500"/>
            <a:ext cx="3747300" cy="105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65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0" name="Google Shape;80;p56"/>
          <p:cNvSpPr txBox="1"/>
          <p:nvPr>
            <p:ph idx="1" type="subTitle"/>
          </p:nvPr>
        </p:nvSpPr>
        <p:spPr>
          <a:xfrm>
            <a:off x="713272" y="1674400"/>
            <a:ext cx="3512700" cy="96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81" name="Google Shape;81;p56"/>
          <p:cNvSpPr txBox="1"/>
          <p:nvPr/>
        </p:nvSpPr>
        <p:spPr>
          <a:xfrm>
            <a:off x="713250" y="3641900"/>
            <a:ext cx="3512700" cy="625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1" i="0" lang="en" sz="1000" u="none" cap="none" strike="noStrike">
                <a:solidFill>
                  <a:schemeClr val="dk1"/>
                </a:solidFill>
                <a:latin typeface="Manrope"/>
                <a:ea typeface="Manrope"/>
                <a:cs typeface="Manrope"/>
                <a:sym typeface="Manrope"/>
              </a:rPr>
              <a:t>CREDITS:</a:t>
            </a:r>
            <a:r>
              <a:rPr b="0" i="0" lang="en" sz="1000" u="none" cap="none" strike="noStrike">
                <a:solidFill>
                  <a:schemeClr val="dk1"/>
                </a:solidFill>
                <a:latin typeface="Manrope"/>
                <a:ea typeface="Manrope"/>
                <a:cs typeface="Manrope"/>
                <a:sym typeface="Manrope"/>
              </a:rPr>
              <a:t> This presentation template was created by </a:t>
            </a:r>
            <a:r>
              <a:rPr b="1" i="0" lang="en" sz="1000" u="sng" cap="none" strike="noStrike">
                <a:solidFill>
                  <a:schemeClr val="hlink"/>
                </a:solidFill>
                <a:latin typeface="Manrope"/>
                <a:ea typeface="Manrope"/>
                <a:cs typeface="Manrope"/>
                <a:sym typeface="Manrope"/>
                <a:hlinkClick r:id="rId2"/>
              </a:rPr>
              <a:t>Slidesgo</a:t>
            </a:r>
            <a:r>
              <a:rPr b="0" i="0" lang="en" sz="1000" u="none" cap="none" strike="noStrike">
                <a:solidFill>
                  <a:schemeClr val="dk1"/>
                </a:solidFill>
                <a:latin typeface="Manrope"/>
                <a:ea typeface="Manrope"/>
                <a:cs typeface="Manrope"/>
                <a:sym typeface="Manrope"/>
              </a:rPr>
              <a:t>, and includes icons by </a:t>
            </a:r>
            <a:r>
              <a:rPr b="1" i="0" lang="en" sz="1000" u="sng" cap="none" strike="noStrike">
                <a:solidFill>
                  <a:schemeClr val="dk1"/>
                </a:solidFill>
                <a:latin typeface="Manrope"/>
                <a:ea typeface="Manrope"/>
                <a:cs typeface="Manrope"/>
                <a:sym typeface="Manrope"/>
                <a:hlinkClick r:id="rId3">
                  <a:extLst>
                    <a:ext uri="{A12FA001-AC4F-418D-AE19-62706E023703}">
                      <ahyp:hlinkClr val="tx"/>
                    </a:ext>
                  </a:extLst>
                </a:hlinkClick>
              </a:rPr>
              <a:t>Flaticon</a:t>
            </a:r>
            <a:r>
              <a:rPr b="0" i="0" lang="en" sz="1000" u="none" cap="none" strike="noStrike">
                <a:solidFill>
                  <a:schemeClr val="dk1"/>
                </a:solidFill>
                <a:latin typeface="Manrope"/>
                <a:ea typeface="Manrope"/>
                <a:cs typeface="Manrope"/>
                <a:sym typeface="Manrope"/>
              </a:rPr>
              <a:t>, and infographics &amp; images by </a:t>
            </a:r>
            <a:r>
              <a:rPr b="1" i="0" lang="en" sz="1000" u="sng" cap="none" strike="noStrike">
                <a:solidFill>
                  <a:schemeClr val="dk1"/>
                </a:solidFill>
                <a:latin typeface="Manrope"/>
                <a:ea typeface="Manrope"/>
                <a:cs typeface="Manrope"/>
                <a:sym typeface="Manrope"/>
                <a:hlinkClick r:id="rId4">
                  <a:extLst>
                    <a:ext uri="{A12FA001-AC4F-418D-AE19-62706E023703}">
                      <ahyp:hlinkClr val="tx"/>
                    </a:ext>
                  </a:extLst>
                </a:hlinkClick>
              </a:rPr>
              <a:t>Freepik</a:t>
            </a:r>
            <a:r>
              <a:rPr b="0" i="0" lang="en" sz="1000" u="sng" cap="none" strike="noStrike">
                <a:solidFill>
                  <a:schemeClr val="dk1"/>
                </a:solidFill>
                <a:latin typeface="Manrope"/>
                <a:ea typeface="Manrope"/>
                <a:cs typeface="Manrope"/>
                <a:sym typeface="Manrope"/>
              </a:rPr>
              <a:t> </a:t>
            </a:r>
            <a:endParaRPr b="1" i="0" sz="1000" u="sng" cap="none" strike="noStrike">
              <a:solidFill>
                <a:schemeClr val="dk1"/>
              </a:solidFill>
              <a:latin typeface="Manrope"/>
              <a:ea typeface="Manrope"/>
              <a:cs typeface="Manrope"/>
              <a:sym typeface="Manrope"/>
            </a:endParaRPr>
          </a:p>
        </p:txBody>
      </p:sp>
      <p:pic>
        <p:nvPicPr>
          <p:cNvPr id="82" name="Google Shape;82;p56"/>
          <p:cNvPicPr preferRelativeResize="0"/>
          <p:nvPr/>
        </p:nvPicPr>
        <p:blipFill rotWithShape="1">
          <a:blip r:embed="rId5">
            <a:alphaModFix/>
          </a:blip>
          <a:srcRect b="0" l="0" r="0" t="0"/>
          <a:stretch/>
        </p:blipFill>
        <p:spPr>
          <a:xfrm>
            <a:off x="131950" y="3676737"/>
            <a:ext cx="427550" cy="1194174"/>
          </a:xfrm>
          <a:prstGeom prst="rect">
            <a:avLst/>
          </a:prstGeom>
          <a:noFill/>
          <a:ln>
            <a:noFill/>
          </a:ln>
        </p:spPr>
      </p:pic>
      <p:grpSp>
        <p:nvGrpSpPr>
          <p:cNvPr id="83" name="Google Shape;83;p56"/>
          <p:cNvGrpSpPr/>
          <p:nvPr/>
        </p:nvGrpSpPr>
        <p:grpSpPr>
          <a:xfrm>
            <a:off x="-1022435" y="4870912"/>
            <a:ext cx="11188876" cy="958388"/>
            <a:chOff x="2" y="4185112"/>
            <a:chExt cx="11188876" cy="958388"/>
          </a:xfrm>
        </p:grpSpPr>
        <p:pic>
          <p:nvPicPr>
            <p:cNvPr id="84" name="Google Shape;84;p56"/>
            <p:cNvPicPr preferRelativeResize="0"/>
            <p:nvPr/>
          </p:nvPicPr>
          <p:blipFill rotWithShape="1">
            <a:blip r:embed="rId6">
              <a:alphaModFix/>
            </a:blip>
            <a:srcRect b="0" l="0" r="0" t="0"/>
            <a:stretch/>
          </p:blipFill>
          <p:spPr>
            <a:xfrm>
              <a:off x="2" y="4185112"/>
              <a:ext cx="4501801" cy="958388"/>
            </a:xfrm>
            <a:prstGeom prst="rect">
              <a:avLst/>
            </a:prstGeom>
            <a:noFill/>
            <a:ln>
              <a:noFill/>
            </a:ln>
          </p:spPr>
        </p:pic>
        <p:pic>
          <p:nvPicPr>
            <p:cNvPr id="85" name="Google Shape;85;p56"/>
            <p:cNvPicPr preferRelativeResize="0"/>
            <p:nvPr/>
          </p:nvPicPr>
          <p:blipFill rotWithShape="1">
            <a:blip r:embed="rId6">
              <a:alphaModFix/>
            </a:blip>
            <a:srcRect b="0" l="0" r="0" t="0"/>
            <a:stretch/>
          </p:blipFill>
          <p:spPr>
            <a:xfrm>
              <a:off x="4377752" y="4185112"/>
              <a:ext cx="4501801" cy="958388"/>
            </a:xfrm>
            <a:prstGeom prst="rect">
              <a:avLst/>
            </a:prstGeom>
            <a:noFill/>
            <a:ln>
              <a:noFill/>
            </a:ln>
          </p:spPr>
        </p:pic>
        <p:pic>
          <p:nvPicPr>
            <p:cNvPr id="86" name="Google Shape;86;p56"/>
            <p:cNvPicPr preferRelativeResize="0"/>
            <p:nvPr/>
          </p:nvPicPr>
          <p:blipFill rotWithShape="1">
            <a:blip r:embed="rId6">
              <a:alphaModFix/>
            </a:blip>
            <a:srcRect b="0" l="0" r="0" t="0"/>
            <a:stretch/>
          </p:blipFill>
          <p:spPr>
            <a:xfrm>
              <a:off x="6687077" y="4185112"/>
              <a:ext cx="4501801" cy="958388"/>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7" name="Shape 87"/>
        <p:cNvGrpSpPr/>
        <p:nvPr/>
      </p:nvGrpSpPr>
      <p:grpSpPr>
        <a:xfrm>
          <a:off x="0" y="0"/>
          <a:ext cx="0" cy="0"/>
          <a:chOff x="0" y="0"/>
          <a:chExt cx="0" cy="0"/>
        </a:xfrm>
      </p:grpSpPr>
      <p:grpSp>
        <p:nvGrpSpPr>
          <p:cNvPr id="88" name="Google Shape;88;p43"/>
          <p:cNvGrpSpPr/>
          <p:nvPr/>
        </p:nvGrpSpPr>
        <p:grpSpPr>
          <a:xfrm>
            <a:off x="-1229025" y="-1208090"/>
            <a:ext cx="11593825" cy="7566938"/>
            <a:chOff x="-1229025" y="-1208090"/>
            <a:chExt cx="11593825" cy="7566938"/>
          </a:xfrm>
        </p:grpSpPr>
        <p:sp>
          <p:nvSpPr>
            <p:cNvPr id="89" name="Google Shape;89;p43"/>
            <p:cNvSpPr/>
            <p:nvPr/>
          </p:nvSpPr>
          <p:spPr>
            <a:xfrm>
              <a:off x="547425" y="3915948"/>
              <a:ext cx="2442900" cy="24429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43"/>
            <p:cNvSpPr/>
            <p:nvPr/>
          </p:nvSpPr>
          <p:spPr>
            <a:xfrm>
              <a:off x="7921900" y="1405073"/>
              <a:ext cx="2442900" cy="24429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43"/>
            <p:cNvSpPr/>
            <p:nvPr/>
          </p:nvSpPr>
          <p:spPr>
            <a:xfrm>
              <a:off x="-1229025" y="-1208090"/>
              <a:ext cx="2442900" cy="24429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 name="Google Shape;92;p4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3" name="Google Shape;93;p43"/>
          <p:cNvSpPr txBox="1"/>
          <p:nvPr>
            <p:ph idx="1" type="subTitle"/>
          </p:nvPr>
        </p:nvSpPr>
        <p:spPr>
          <a:xfrm>
            <a:off x="2074050" y="1207475"/>
            <a:ext cx="4995900" cy="356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b="0"/>
            </a:lvl1pPr>
            <a:lvl2pPr lvl="1" algn="ctr">
              <a:lnSpc>
                <a:spcPct val="100000"/>
              </a:lnSpc>
              <a:spcBef>
                <a:spcPts val="0"/>
              </a:spcBef>
              <a:spcAft>
                <a:spcPts val="0"/>
              </a:spcAft>
              <a:buSzPts val="12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pic>
        <p:nvPicPr>
          <p:cNvPr id="94" name="Google Shape;94;p43"/>
          <p:cNvPicPr preferRelativeResize="0"/>
          <p:nvPr/>
        </p:nvPicPr>
        <p:blipFill rotWithShape="1">
          <a:blip r:embed="rId2">
            <a:alphaModFix/>
          </a:blip>
          <a:srcRect b="0" l="0" r="0" t="0"/>
          <a:stretch/>
        </p:blipFill>
        <p:spPr>
          <a:xfrm>
            <a:off x="429078" y="4001116"/>
            <a:ext cx="335000" cy="935702"/>
          </a:xfrm>
          <a:prstGeom prst="rect">
            <a:avLst/>
          </a:prstGeom>
          <a:noFill/>
          <a:ln>
            <a:noFill/>
          </a:ln>
        </p:spPr>
      </p:pic>
      <p:grpSp>
        <p:nvGrpSpPr>
          <p:cNvPr id="95" name="Google Shape;95;p43"/>
          <p:cNvGrpSpPr/>
          <p:nvPr/>
        </p:nvGrpSpPr>
        <p:grpSpPr>
          <a:xfrm>
            <a:off x="22100" y="3422401"/>
            <a:ext cx="9097209" cy="2858349"/>
            <a:chOff x="22100" y="3422401"/>
            <a:chExt cx="9097209" cy="2858349"/>
          </a:xfrm>
        </p:grpSpPr>
        <p:pic>
          <p:nvPicPr>
            <p:cNvPr id="96" name="Google Shape;96;p43"/>
            <p:cNvPicPr preferRelativeResize="0"/>
            <p:nvPr/>
          </p:nvPicPr>
          <p:blipFill rotWithShape="1">
            <a:blip r:embed="rId3">
              <a:alphaModFix/>
            </a:blip>
            <a:srcRect b="0" l="0" r="0" t="0"/>
            <a:stretch/>
          </p:blipFill>
          <p:spPr>
            <a:xfrm>
              <a:off x="8551066" y="3588927"/>
              <a:ext cx="568243" cy="2039374"/>
            </a:xfrm>
            <a:prstGeom prst="rect">
              <a:avLst/>
            </a:prstGeom>
            <a:noFill/>
            <a:ln>
              <a:noFill/>
            </a:ln>
          </p:spPr>
        </p:pic>
        <p:pic>
          <p:nvPicPr>
            <p:cNvPr id="97" name="Google Shape;97;p43"/>
            <p:cNvPicPr preferRelativeResize="0"/>
            <p:nvPr/>
          </p:nvPicPr>
          <p:blipFill rotWithShape="1">
            <a:blip r:embed="rId4">
              <a:alphaModFix/>
            </a:blip>
            <a:srcRect b="0" l="0" r="0" t="0"/>
            <a:stretch/>
          </p:blipFill>
          <p:spPr>
            <a:xfrm>
              <a:off x="151491" y="4241376"/>
              <a:ext cx="771972" cy="2039374"/>
            </a:xfrm>
            <a:prstGeom prst="rect">
              <a:avLst/>
            </a:prstGeom>
            <a:noFill/>
            <a:ln>
              <a:noFill/>
            </a:ln>
          </p:spPr>
        </p:pic>
        <p:pic>
          <p:nvPicPr>
            <p:cNvPr id="98" name="Google Shape;98;p43"/>
            <p:cNvPicPr preferRelativeResize="0"/>
            <p:nvPr/>
          </p:nvPicPr>
          <p:blipFill rotWithShape="1">
            <a:blip r:embed="rId5">
              <a:alphaModFix/>
            </a:blip>
            <a:srcRect b="0" l="0" r="0" t="0"/>
            <a:stretch/>
          </p:blipFill>
          <p:spPr>
            <a:xfrm>
              <a:off x="22100" y="3422401"/>
              <a:ext cx="335005" cy="2039373"/>
            </a:xfrm>
            <a:prstGeom prst="rect">
              <a:avLst/>
            </a:prstGeom>
            <a:noFill/>
            <a:ln>
              <a:noFill/>
            </a:ln>
          </p:spPr>
        </p:pic>
      </p:grpSp>
      <p:grpSp>
        <p:nvGrpSpPr>
          <p:cNvPr id="99" name="Google Shape;99;p43"/>
          <p:cNvGrpSpPr/>
          <p:nvPr/>
        </p:nvGrpSpPr>
        <p:grpSpPr>
          <a:xfrm>
            <a:off x="-1022435" y="4870912"/>
            <a:ext cx="11188876" cy="958388"/>
            <a:chOff x="2" y="4185112"/>
            <a:chExt cx="11188876" cy="958388"/>
          </a:xfrm>
        </p:grpSpPr>
        <p:pic>
          <p:nvPicPr>
            <p:cNvPr id="100" name="Google Shape;100;p43"/>
            <p:cNvPicPr preferRelativeResize="0"/>
            <p:nvPr/>
          </p:nvPicPr>
          <p:blipFill rotWithShape="1">
            <a:blip r:embed="rId6">
              <a:alphaModFix/>
            </a:blip>
            <a:srcRect b="0" l="0" r="0" t="0"/>
            <a:stretch/>
          </p:blipFill>
          <p:spPr>
            <a:xfrm>
              <a:off x="2" y="4185112"/>
              <a:ext cx="4501801" cy="958388"/>
            </a:xfrm>
            <a:prstGeom prst="rect">
              <a:avLst/>
            </a:prstGeom>
            <a:noFill/>
            <a:ln>
              <a:noFill/>
            </a:ln>
          </p:spPr>
        </p:pic>
        <p:pic>
          <p:nvPicPr>
            <p:cNvPr id="101" name="Google Shape;101;p43"/>
            <p:cNvPicPr preferRelativeResize="0"/>
            <p:nvPr/>
          </p:nvPicPr>
          <p:blipFill rotWithShape="1">
            <a:blip r:embed="rId6">
              <a:alphaModFix/>
            </a:blip>
            <a:srcRect b="0" l="0" r="0" t="0"/>
            <a:stretch/>
          </p:blipFill>
          <p:spPr>
            <a:xfrm>
              <a:off x="4377752" y="4185112"/>
              <a:ext cx="4501801" cy="958388"/>
            </a:xfrm>
            <a:prstGeom prst="rect">
              <a:avLst/>
            </a:prstGeom>
            <a:noFill/>
            <a:ln>
              <a:noFill/>
            </a:ln>
          </p:spPr>
        </p:pic>
        <p:pic>
          <p:nvPicPr>
            <p:cNvPr id="102" name="Google Shape;102;p43"/>
            <p:cNvPicPr preferRelativeResize="0"/>
            <p:nvPr/>
          </p:nvPicPr>
          <p:blipFill rotWithShape="1">
            <a:blip r:embed="rId6">
              <a:alphaModFix/>
            </a:blip>
            <a:srcRect b="0" l="0" r="0" t="0"/>
            <a:stretch/>
          </p:blipFill>
          <p:spPr>
            <a:xfrm>
              <a:off x="6687077" y="4185112"/>
              <a:ext cx="4501801" cy="958388"/>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3" name="Shape 103"/>
        <p:cNvGrpSpPr/>
        <p:nvPr/>
      </p:nvGrpSpPr>
      <p:grpSpPr>
        <a:xfrm>
          <a:off x="0" y="0"/>
          <a:ext cx="0" cy="0"/>
          <a:chOff x="0" y="0"/>
          <a:chExt cx="0" cy="0"/>
        </a:xfrm>
      </p:grpSpPr>
      <p:grpSp>
        <p:nvGrpSpPr>
          <p:cNvPr id="104" name="Google Shape;104;p44"/>
          <p:cNvGrpSpPr/>
          <p:nvPr/>
        </p:nvGrpSpPr>
        <p:grpSpPr>
          <a:xfrm>
            <a:off x="-1569728" y="-1557895"/>
            <a:ext cx="12274704" cy="8155868"/>
            <a:chOff x="-1569728" y="-1557895"/>
            <a:chExt cx="12274704" cy="8155868"/>
          </a:xfrm>
        </p:grpSpPr>
        <p:sp>
          <p:nvSpPr>
            <p:cNvPr id="105" name="Google Shape;105;p44"/>
            <p:cNvSpPr/>
            <p:nvPr/>
          </p:nvSpPr>
          <p:spPr>
            <a:xfrm>
              <a:off x="7573276" y="-1557895"/>
              <a:ext cx="3131700" cy="31317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4"/>
            <p:cNvSpPr/>
            <p:nvPr/>
          </p:nvSpPr>
          <p:spPr>
            <a:xfrm>
              <a:off x="-1569728" y="3466273"/>
              <a:ext cx="3131700" cy="31317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 name="Google Shape;107;p4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08" name="Google Shape;108;p44"/>
          <p:cNvSpPr txBox="1"/>
          <p:nvPr>
            <p:ph idx="2" type="title"/>
          </p:nvPr>
        </p:nvSpPr>
        <p:spPr>
          <a:xfrm>
            <a:off x="716625" y="1497438"/>
            <a:ext cx="756600" cy="447600"/>
          </a:xfrm>
          <a:prstGeom prst="rect">
            <a:avLst/>
          </a:prstGeom>
          <a:solidFill>
            <a:srgbClr val="FFFFFF">
              <a:alpha val="7843"/>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09" name="Google Shape;109;p44"/>
          <p:cNvSpPr txBox="1"/>
          <p:nvPr>
            <p:ph idx="3" type="title"/>
          </p:nvPr>
        </p:nvSpPr>
        <p:spPr>
          <a:xfrm>
            <a:off x="7670800" y="1497434"/>
            <a:ext cx="756600" cy="447600"/>
          </a:xfrm>
          <a:prstGeom prst="rect">
            <a:avLst/>
          </a:prstGeom>
          <a:solidFill>
            <a:srgbClr val="FFFFFF">
              <a:alpha val="7843"/>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0" name="Google Shape;110;p44"/>
          <p:cNvSpPr txBox="1"/>
          <p:nvPr>
            <p:ph idx="4" type="title"/>
          </p:nvPr>
        </p:nvSpPr>
        <p:spPr>
          <a:xfrm>
            <a:off x="716623" y="2434625"/>
            <a:ext cx="756600" cy="447600"/>
          </a:xfrm>
          <a:prstGeom prst="rect">
            <a:avLst/>
          </a:prstGeom>
          <a:solidFill>
            <a:srgbClr val="FFFFFF">
              <a:alpha val="7843"/>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1" name="Google Shape;111;p44"/>
          <p:cNvSpPr txBox="1"/>
          <p:nvPr>
            <p:ph idx="5" type="title"/>
          </p:nvPr>
        </p:nvSpPr>
        <p:spPr>
          <a:xfrm>
            <a:off x="7670798" y="2434634"/>
            <a:ext cx="756600" cy="447600"/>
          </a:xfrm>
          <a:prstGeom prst="rect">
            <a:avLst/>
          </a:prstGeom>
          <a:solidFill>
            <a:srgbClr val="FFFFFF">
              <a:alpha val="7843"/>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2" name="Google Shape;112;p44"/>
          <p:cNvSpPr txBox="1"/>
          <p:nvPr>
            <p:ph idx="6" type="title"/>
          </p:nvPr>
        </p:nvSpPr>
        <p:spPr>
          <a:xfrm>
            <a:off x="716621" y="3371813"/>
            <a:ext cx="756600" cy="447600"/>
          </a:xfrm>
          <a:prstGeom prst="rect">
            <a:avLst/>
          </a:prstGeom>
          <a:solidFill>
            <a:srgbClr val="FFFFFF">
              <a:alpha val="7843"/>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3" name="Google Shape;113;p44"/>
          <p:cNvSpPr txBox="1"/>
          <p:nvPr>
            <p:ph idx="7" type="title"/>
          </p:nvPr>
        </p:nvSpPr>
        <p:spPr>
          <a:xfrm>
            <a:off x="7670796" y="3371796"/>
            <a:ext cx="756600" cy="447600"/>
          </a:xfrm>
          <a:prstGeom prst="rect">
            <a:avLst/>
          </a:prstGeom>
          <a:solidFill>
            <a:srgbClr val="FFFFFF">
              <a:alpha val="7843"/>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4" name="Google Shape;114;p44"/>
          <p:cNvSpPr txBox="1"/>
          <p:nvPr>
            <p:ph idx="1" type="subTitle"/>
          </p:nvPr>
        </p:nvSpPr>
        <p:spPr>
          <a:xfrm>
            <a:off x="1625625" y="1497438"/>
            <a:ext cx="2703300" cy="44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algn="l">
              <a:lnSpc>
                <a:spcPct val="100000"/>
              </a:lnSpc>
              <a:spcBef>
                <a:spcPts val="0"/>
              </a:spcBef>
              <a:spcAft>
                <a:spcPts val="0"/>
              </a:spcAft>
              <a:buSzPts val="2400"/>
              <a:buFont typeface="Sora"/>
              <a:buNone/>
              <a:defRPr b="1" sz="2400">
                <a:latin typeface="Sora"/>
                <a:ea typeface="Sora"/>
                <a:cs typeface="Sora"/>
                <a:sym typeface="Sora"/>
              </a:defRPr>
            </a:lvl2pPr>
            <a:lvl3pPr lvl="2" algn="l">
              <a:lnSpc>
                <a:spcPct val="100000"/>
              </a:lnSpc>
              <a:spcBef>
                <a:spcPts val="0"/>
              </a:spcBef>
              <a:spcAft>
                <a:spcPts val="0"/>
              </a:spcAft>
              <a:buSzPts val="2400"/>
              <a:buFont typeface="Sora"/>
              <a:buNone/>
              <a:defRPr b="1" sz="2400">
                <a:latin typeface="Sora"/>
                <a:ea typeface="Sora"/>
                <a:cs typeface="Sora"/>
                <a:sym typeface="Sora"/>
              </a:defRPr>
            </a:lvl3pPr>
            <a:lvl4pPr lvl="3" algn="l">
              <a:lnSpc>
                <a:spcPct val="100000"/>
              </a:lnSpc>
              <a:spcBef>
                <a:spcPts val="0"/>
              </a:spcBef>
              <a:spcAft>
                <a:spcPts val="0"/>
              </a:spcAft>
              <a:buSzPts val="2400"/>
              <a:buFont typeface="Sora"/>
              <a:buNone/>
              <a:defRPr b="1" sz="2400">
                <a:latin typeface="Sora"/>
                <a:ea typeface="Sora"/>
                <a:cs typeface="Sora"/>
                <a:sym typeface="Sora"/>
              </a:defRPr>
            </a:lvl4pPr>
            <a:lvl5pPr lvl="4" algn="l">
              <a:lnSpc>
                <a:spcPct val="100000"/>
              </a:lnSpc>
              <a:spcBef>
                <a:spcPts val="0"/>
              </a:spcBef>
              <a:spcAft>
                <a:spcPts val="0"/>
              </a:spcAft>
              <a:buSzPts val="2400"/>
              <a:buFont typeface="Sora"/>
              <a:buNone/>
              <a:defRPr b="1" sz="2400">
                <a:latin typeface="Sora"/>
                <a:ea typeface="Sora"/>
                <a:cs typeface="Sora"/>
                <a:sym typeface="Sora"/>
              </a:defRPr>
            </a:lvl5pPr>
            <a:lvl6pPr lvl="5" algn="l">
              <a:lnSpc>
                <a:spcPct val="100000"/>
              </a:lnSpc>
              <a:spcBef>
                <a:spcPts val="0"/>
              </a:spcBef>
              <a:spcAft>
                <a:spcPts val="0"/>
              </a:spcAft>
              <a:buSzPts val="2400"/>
              <a:buFont typeface="Sora"/>
              <a:buNone/>
              <a:defRPr b="1" sz="2400">
                <a:latin typeface="Sora"/>
                <a:ea typeface="Sora"/>
                <a:cs typeface="Sora"/>
                <a:sym typeface="Sora"/>
              </a:defRPr>
            </a:lvl6pPr>
            <a:lvl7pPr lvl="6" algn="l">
              <a:lnSpc>
                <a:spcPct val="100000"/>
              </a:lnSpc>
              <a:spcBef>
                <a:spcPts val="0"/>
              </a:spcBef>
              <a:spcAft>
                <a:spcPts val="0"/>
              </a:spcAft>
              <a:buSzPts val="2400"/>
              <a:buFont typeface="Sora"/>
              <a:buNone/>
              <a:defRPr b="1" sz="2400">
                <a:latin typeface="Sora"/>
                <a:ea typeface="Sora"/>
                <a:cs typeface="Sora"/>
                <a:sym typeface="Sora"/>
              </a:defRPr>
            </a:lvl7pPr>
            <a:lvl8pPr lvl="7" algn="l">
              <a:lnSpc>
                <a:spcPct val="100000"/>
              </a:lnSpc>
              <a:spcBef>
                <a:spcPts val="0"/>
              </a:spcBef>
              <a:spcAft>
                <a:spcPts val="0"/>
              </a:spcAft>
              <a:buSzPts val="2400"/>
              <a:buFont typeface="Sora"/>
              <a:buNone/>
              <a:defRPr b="1" sz="2400">
                <a:latin typeface="Sora"/>
                <a:ea typeface="Sora"/>
                <a:cs typeface="Sora"/>
                <a:sym typeface="Sora"/>
              </a:defRPr>
            </a:lvl8pPr>
            <a:lvl9pPr lvl="8" algn="l">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15" name="Google Shape;115;p44"/>
          <p:cNvSpPr txBox="1"/>
          <p:nvPr>
            <p:ph idx="8" type="subTitle"/>
          </p:nvPr>
        </p:nvSpPr>
        <p:spPr>
          <a:xfrm>
            <a:off x="1625634" y="2434625"/>
            <a:ext cx="2703300" cy="44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algn="l">
              <a:lnSpc>
                <a:spcPct val="100000"/>
              </a:lnSpc>
              <a:spcBef>
                <a:spcPts val="0"/>
              </a:spcBef>
              <a:spcAft>
                <a:spcPts val="0"/>
              </a:spcAft>
              <a:buSzPts val="2400"/>
              <a:buFont typeface="Sora"/>
              <a:buNone/>
              <a:defRPr b="1" sz="2400">
                <a:latin typeface="Sora"/>
                <a:ea typeface="Sora"/>
                <a:cs typeface="Sora"/>
                <a:sym typeface="Sora"/>
              </a:defRPr>
            </a:lvl2pPr>
            <a:lvl3pPr lvl="2" algn="l">
              <a:lnSpc>
                <a:spcPct val="100000"/>
              </a:lnSpc>
              <a:spcBef>
                <a:spcPts val="0"/>
              </a:spcBef>
              <a:spcAft>
                <a:spcPts val="0"/>
              </a:spcAft>
              <a:buSzPts val="2400"/>
              <a:buFont typeface="Sora"/>
              <a:buNone/>
              <a:defRPr b="1" sz="2400">
                <a:latin typeface="Sora"/>
                <a:ea typeface="Sora"/>
                <a:cs typeface="Sora"/>
                <a:sym typeface="Sora"/>
              </a:defRPr>
            </a:lvl3pPr>
            <a:lvl4pPr lvl="3" algn="l">
              <a:lnSpc>
                <a:spcPct val="100000"/>
              </a:lnSpc>
              <a:spcBef>
                <a:spcPts val="0"/>
              </a:spcBef>
              <a:spcAft>
                <a:spcPts val="0"/>
              </a:spcAft>
              <a:buSzPts val="2400"/>
              <a:buFont typeface="Sora"/>
              <a:buNone/>
              <a:defRPr b="1" sz="2400">
                <a:latin typeface="Sora"/>
                <a:ea typeface="Sora"/>
                <a:cs typeface="Sora"/>
                <a:sym typeface="Sora"/>
              </a:defRPr>
            </a:lvl4pPr>
            <a:lvl5pPr lvl="4" algn="l">
              <a:lnSpc>
                <a:spcPct val="100000"/>
              </a:lnSpc>
              <a:spcBef>
                <a:spcPts val="0"/>
              </a:spcBef>
              <a:spcAft>
                <a:spcPts val="0"/>
              </a:spcAft>
              <a:buSzPts val="2400"/>
              <a:buFont typeface="Sora"/>
              <a:buNone/>
              <a:defRPr b="1" sz="2400">
                <a:latin typeface="Sora"/>
                <a:ea typeface="Sora"/>
                <a:cs typeface="Sora"/>
                <a:sym typeface="Sora"/>
              </a:defRPr>
            </a:lvl5pPr>
            <a:lvl6pPr lvl="5" algn="l">
              <a:lnSpc>
                <a:spcPct val="100000"/>
              </a:lnSpc>
              <a:spcBef>
                <a:spcPts val="0"/>
              </a:spcBef>
              <a:spcAft>
                <a:spcPts val="0"/>
              </a:spcAft>
              <a:buSzPts val="2400"/>
              <a:buFont typeface="Sora"/>
              <a:buNone/>
              <a:defRPr b="1" sz="2400">
                <a:latin typeface="Sora"/>
                <a:ea typeface="Sora"/>
                <a:cs typeface="Sora"/>
                <a:sym typeface="Sora"/>
              </a:defRPr>
            </a:lvl6pPr>
            <a:lvl7pPr lvl="6" algn="l">
              <a:lnSpc>
                <a:spcPct val="100000"/>
              </a:lnSpc>
              <a:spcBef>
                <a:spcPts val="0"/>
              </a:spcBef>
              <a:spcAft>
                <a:spcPts val="0"/>
              </a:spcAft>
              <a:buSzPts val="2400"/>
              <a:buFont typeface="Sora"/>
              <a:buNone/>
              <a:defRPr b="1" sz="2400">
                <a:latin typeface="Sora"/>
                <a:ea typeface="Sora"/>
                <a:cs typeface="Sora"/>
                <a:sym typeface="Sora"/>
              </a:defRPr>
            </a:lvl7pPr>
            <a:lvl8pPr lvl="7" algn="l">
              <a:lnSpc>
                <a:spcPct val="100000"/>
              </a:lnSpc>
              <a:spcBef>
                <a:spcPts val="0"/>
              </a:spcBef>
              <a:spcAft>
                <a:spcPts val="0"/>
              </a:spcAft>
              <a:buSzPts val="2400"/>
              <a:buFont typeface="Sora"/>
              <a:buNone/>
              <a:defRPr b="1" sz="2400">
                <a:latin typeface="Sora"/>
                <a:ea typeface="Sora"/>
                <a:cs typeface="Sora"/>
                <a:sym typeface="Sora"/>
              </a:defRPr>
            </a:lvl8pPr>
            <a:lvl9pPr lvl="8" algn="l">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16" name="Google Shape;116;p44"/>
          <p:cNvSpPr txBox="1"/>
          <p:nvPr>
            <p:ph idx="9" type="subTitle"/>
          </p:nvPr>
        </p:nvSpPr>
        <p:spPr>
          <a:xfrm>
            <a:off x="1625626" y="3371813"/>
            <a:ext cx="2703300" cy="44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algn="l">
              <a:lnSpc>
                <a:spcPct val="100000"/>
              </a:lnSpc>
              <a:spcBef>
                <a:spcPts val="0"/>
              </a:spcBef>
              <a:spcAft>
                <a:spcPts val="0"/>
              </a:spcAft>
              <a:buSzPts val="2400"/>
              <a:buFont typeface="Sora"/>
              <a:buNone/>
              <a:defRPr b="1" sz="2400">
                <a:latin typeface="Sora"/>
                <a:ea typeface="Sora"/>
                <a:cs typeface="Sora"/>
                <a:sym typeface="Sora"/>
              </a:defRPr>
            </a:lvl2pPr>
            <a:lvl3pPr lvl="2" algn="l">
              <a:lnSpc>
                <a:spcPct val="100000"/>
              </a:lnSpc>
              <a:spcBef>
                <a:spcPts val="0"/>
              </a:spcBef>
              <a:spcAft>
                <a:spcPts val="0"/>
              </a:spcAft>
              <a:buSzPts val="2400"/>
              <a:buFont typeface="Sora"/>
              <a:buNone/>
              <a:defRPr b="1" sz="2400">
                <a:latin typeface="Sora"/>
                <a:ea typeface="Sora"/>
                <a:cs typeface="Sora"/>
                <a:sym typeface="Sora"/>
              </a:defRPr>
            </a:lvl3pPr>
            <a:lvl4pPr lvl="3" algn="l">
              <a:lnSpc>
                <a:spcPct val="100000"/>
              </a:lnSpc>
              <a:spcBef>
                <a:spcPts val="0"/>
              </a:spcBef>
              <a:spcAft>
                <a:spcPts val="0"/>
              </a:spcAft>
              <a:buSzPts val="2400"/>
              <a:buFont typeface="Sora"/>
              <a:buNone/>
              <a:defRPr b="1" sz="2400">
                <a:latin typeface="Sora"/>
                <a:ea typeface="Sora"/>
                <a:cs typeface="Sora"/>
                <a:sym typeface="Sora"/>
              </a:defRPr>
            </a:lvl4pPr>
            <a:lvl5pPr lvl="4" algn="l">
              <a:lnSpc>
                <a:spcPct val="100000"/>
              </a:lnSpc>
              <a:spcBef>
                <a:spcPts val="0"/>
              </a:spcBef>
              <a:spcAft>
                <a:spcPts val="0"/>
              </a:spcAft>
              <a:buSzPts val="2400"/>
              <a:buFont typeface="Sora"/>
              <a:buNone/>
              <a:defRPr b="1" sz="2400">
                <a:latin typeface="Sora"/>
                <a:ea typeface="Sora"/>
                <a:cs typeface="Sora"/>
                <a:sym typeface="Sora"/>
              </a:defRPr>
            </a:lvl5pPr>
            <a:lvl6pPr lvl="5" algn="l">
              <a:lnSpc>
                <a:spcPct val="100000"/>
              </a:lnSpc>
              <a:spcBef>
                <a:spcPts val="0"/>
              </a:spcBef>
              <a:spcAft>
                <a:spcPts val="0"/>
              </a:spcAft>
              <a:buSzPts val="2400"/>
              <a:buFont typeface="Sora"/>
              <a:buNone/>
              <a:defRPr b="1" sz="2400">
                <a:latin typeface="Sora"/>
                <a:ea typeface="Sora"/>
                <a:cs typeface="Sora"/>
                <a:sym typeface="Sora"/>
              </a:defRPr>
            </a:lvl6pPr>
            <a:lvl7pPr lvl="6" algn="l">
              <a:lnSpc>
                <a:spcPct val="100000"/>
              </a:lnSpc>
              <a:spcBef>
                <a:spcPts val="0"/>
              </a:spcBef>
              <a:spcAft>
                <a:spcPts val="0"/>
              </a:spcAft>
              <a:buSzPts val="2400"/>
              <a:buFont typeface="Sora"/>
              <a:buNone/>
              <a:defRPr b="1" sz="2400">
                <a:latin typeface="Sora"/>
                <a:ea typeface="Sora"/>
                <a:cs typeface="Sora"/>
                <a:sym typeface="Sora"/>
              </a:defRPr>
            </a:lvl7pPr>
            <a:lvl8pPr lvl="7" algn="l">
              <a:lnSpc>
                <a:spcPct val="100000"/>
              </a:lnSpc>
              <a:spcBef>
                <a:spcPts val="0"/>
              </a:spcBef>
              <a:spcAft>
                <a:spcPts val="0"/>
              </a:spcAft>
              <a:buSzPts val="2400"/>
              <a:buFont typeface="Sora"/>
              <a:buNone/>
              <a:defRPr b="1" sz="2400">
                <a:latin typeface="Sora"/>
                <a:ea typeface="Sora"/>
                <a:cs typeface="Sora"/>
                <a:sym typeface="Sora"/>
              </a:defRPr>
            </a:lvl8pPr>
            <a:lvl9pPr lvl="8" algn="l">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17" name="Google Shape;117;p44"/>
          <p:cNvSpPr txBox="1"/>
          <p:nvPr>
            <p:ph idx="13" type="subTitle"/>
          </p:nvPr>
        </p:nvSpPr>
        <p:spPr>
          <a:xfrm>
            <a:off x="4815107" y="1497450"/>
            <a:ext cx="2703300" cy="447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algn="l">
              <a:lnSpc>
                <a:spcPct val="100000"/>
              </a:lnSpc>
              <a:spcBef>
                <a:spcPts val="0"/>
              </a:spcBef>
              <a:spcAft>
                <a:spcPts val="0"/>
              </a:spcAft>
              <a:buSzPts val="2400"/>
              <a:buFont typeface="Sora"/>
              <a:buNone/>
              <a:defRPr b="1" sz="2400">
                <a:latin typeface="Sora"/>
                <a:ea typeface="Sora"/>
                <a:cs typeface="Sora"/>
                <a:sym typeface="Sora"/>
              </a:defRPr>
            </a:lvl2pPr>
            <a:lvl3pPr lvl="2" algn="l">
              <a:lnSpc>
                <a:spcPct val="100000"/>
              </a:lnSpc>
              <a:spcBef>
                <a:spcPts val="0"/>
              </a:spcBef>
              <a:spcAft>
                <a:spcPts val="0"/>
              </a:spcAft>
              <a:buSzPts val="2400"/>
              <a:buFont typeface="Sora"/>
              <a:buNone/>
              <a:defRPr b="1" sz="2400">
                <a:latin typeface="Sora"/>
                <a:ea typeface="Sora"/>
                <a:cs typeface="Sora"/>
                <a:sym typeface="Sora"/>
              </a:defRPr>
            </a:lvl3pPr>
            <a:lvl4pPr lvl="3" algn="l">
              <a:lnSpc>
                <a:spcPct val="100000"/>
              </a:lnSpc>
              <a:spcBef>
                <a:spcPts val="0"/>
              </a:spcBef>
              <a:spcAft>
                <a:spcPts val="0"/>
              </a:spcAft>
              <a:buSzPts val="2400"/>
              <a:buFont typeface="Sora"/>
              <a:buNone/>
              <a:defRPr b="1" sz="2400">
                <a:latin typeface="Sora"/>
                <a:ea typeface="Sora"/>
                <a:cs typeface="Sora"/>
                <a:sym typeface="Sora"/>
              </a:defRPr>
            </a:lvl4pPr>
            <a:lvl5pPr lvl="4" algn="l">
              <a:lnSpc>
                <a:spcPct val="100000"/>
              </a:lnSpc>
              <a:spcBef>
                <a:spcPts val="0"/>
              </a:spcBef>
              <a:spcAft>
                <a:spcPts val="0"/>
              </a:spcAft>
              <a:buSzPts val="2400"/>
              <a:buFont typeface="Sora"/>
              <a:buNone/>
              <a:defRPr b="1" sz="2400">
                <a:latin typeface="Sora"/>
                <a:ea typeface="Sora"/>
                <a:cs typeface="Sora"/>
                <a:sym typeface="Sora"/>
              </a:defRPr>
            </a:lvl5pPr>
            <a:lvl6pPr lvl="5" algn="l">
              <a:lnSpc>
                <a:spcPct val="100000"/>
              </a:lnSpc>
              <a:spcBef>
                <a:spcPts val="0"/>
              </a:spcBef>
              <a:spcAft>
                <a:spcPts val="0"/>
              </a:spcAft>
              <a:buSzPts val="2400"/>
              <a:buFont typeface="Sora"/>
              <a:buNone/>
              <a:defRPr b="1" sz="2400">
                <a:latin typeface="Sora"/>
                <a:ea typeface="Sora"/>
                <a:cs typeface="Sora"/>
                <a:sym typeface="Sora"/>
              </a:defRPr>
            </a:lvl6pPr>
            <a:lvl7pPr lvl="6" algn="l">
              <a:lnSpc>
                <a:spcPct val="100000"/>
              </a:lnSpc>
              <a:spcBef>
                <a:spcPts val="0"/>
              </a:spcBef>
              <a:spcAft>
                <a:spcPts val="0"/>
              </a:spcAft>
              <a:buSzPts val="2400"/>
              <a:buFont typeface="Sora"/>
              <a:buNone/>
              <a:defRPr b="1" sz="2400">
                <a:latin typeface="Sora"/>
                <a:ea typeface="Sora"/>
                <a:cs typeface="Sora"/>
                <a:sym typeface="Sora"/>
              </a:defRPr>
            </a:lvl7pPr>
            <a:lvl8pPr lvl="7" algn="l">
              <a:lnSpc>
                <a:spcPct val="100000"/>
              </a:lnSpc>
              <a:spcBef>
                <a:spcPts val="0"/>
              </a:spcBef>
              <a:spcAft>
                <a:spcPts val="0"/>
              </a:spcAft>
              <a:buSzPts val="2400"/>
              <a:buFont typeface="Sora"/>
              <a:buNone/>
              <a:defRPr b="1" sz="2400">
                <a:latin typeface="Sora"/>
                <a:ea typeface="Sora"/>
                <a:cs typeface="Sora"/>
                <a:sym typeface="Sora"/>
              </a:defRPr>
            </a:lvl8pPr>
            <a:lvl9pPr lvl="8" algn="l">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18" name="Google Shape;118;p44"/>
          <p:cNvSpPr txBox="1"/>
          <p:nvPr>
            <p:ph idx="14" type="subTitle"/>
          </p:nvPr>
        </p:nvSpPr>
        <p:spPr>
          <a:xfrm>
            <a:off x="4815117" y="2434632"/>
            <a:ext cx="2703300" cy="447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algn="l">
              <a:lnSpc>
                <a:spcPct val="100000"/>
              </a:lnSpc>
              <a:spcBef>
                <a:spcPts val="0"/>
              </a:spcBef>
              <a:spcAft>
                <a:spcPts val="0"/>
              </a:spcAft>
              <a:buSzPts val="2400"/>
              <a:buFont typeface="Sora"/>
              <a:buNone/>
              <a:defRPr b="1" sz="2400">
                <a:latin typeface="Sora"/>
                <a:ea typeface="Sora"/>
                <a:cs typeface="Sora"/>
                <a:sym typeface="Sora"/>
              </a:defRPr>
            </a:lvl2pPr>
            <a:lvl3pPr lvl="2" algn="l">
              <a:lnSpc>
                <a:spcPct val="100000"/>
              </a:lnSpc>
              <a:spcBef>
                <a:spcPts val="0"/>
              </a:spcBef>
              <a:spcAft>
                <a:spcPts val="0"/>
              </a:spcAft>
              <a:buSzPts val="2400"/>
              <a:buFont typeface="Sora"/>
              <a:buNone/>
              <a:defRPr b="1" sz="2400">
                <a:latin typeface="Sora"/>
                <a:ea typeface="Sora"/>
                <a:cs typeface="Sora"/>
                <a:sym typeface="Sora"/>
              </a:defRPr>
            </a:lvl3pPr>
            <a:lvl4pPr lvl="3" algn="l">
              <a:lnSpc>
                <a:spcPct val="100000"/>
              </a:lnSpc>
              <a:spcBef>
                <a:spcPts val="0"/>
              </a:spcBef>
              <a:spcAft>
                <a:spcPts val="0"/>
              </a:spcAft>
              <a:buSzPts val="2400"/>
              <a:buFont typeface="Sora"/>
              <a:buNone/>
              <a:defRPr b="1" sz="2400">
                <a:latin typeface="Sora"/>
                <a:ea typeface="Sora"/>
                <a:cs typeface="Sora"/>
                <a:sym typeface="Sora"/>
              </a:defRPr>
            </a:lvl4pPr>
            <a:lvl5pPr lvl="4" algn="l">
              <a:lnSpc>
                <a:spcPct val="100000"/>
              </a:lnSpc>
              <a:spcBef>
                <a:spcPts val="0"/>
              </a:spcBef>
              <a:spcAft>
                <a:spcPts val="0"/>
              </a:spcAft>
              <a:buSzPts val="2400"/>
              <a:buFont typeface="Sora"/>
              <a:buNone/>
              <a:defRPr b="1" sz="2400">
                <a:latin typeface="Sora"/>
                <a:ea typeface="Sora"/>
                <a:cs typeface="Sora"/>
                <a:sym typeface="Sora"/>
              </a:defRPr>
            </a:lvl5pPr>
            <a:lvl6pPr lvl="5" algn="l">
              <a:lnSpc>
                <a:spcPct val="100000"/>
              </a:lnSpc>
              <a:spcBef>
                <a:spcPts val="0"/>
              </a:spcBef>
              <a:spcAft>
                <a:spcPts val="0"/>
              </a:spcAft>
              <a:buSzPts val="2400"/>
              <a:buFont typeface="Sora"/>
              <a:buNone/>
              <a:defRPr b="1" sz="2400">
                <a:latin typeface="Sora"/>
                <a:ea typeface="Sora"/>
                <a:cs typeface="Sora"/>
                <a:sym typeface="Sora"/>
              </a:defRPr>
            </a:lvl6pPr>
            <a:lvl7pPr lvl="6" algn="l">
              <a:lnSpc>
                <a:spcPct val="100000"/>
              </a:lnSpc>
              <a:spcBef>
                <a:spcPts val="0"/>
              </a:spcBef>
              <a:spcAft>
                <a:spcPts val="0"/>
              </a:spcAft>
              <a:buSzPts val="2400"/>
              <a:buFont typeface="Sora"/>
              <a:buNone/>
              <a:defRPr b="1" sz="2400">
                <a:latin typeface="Sora"/>
                <a:ea typeface="Sora"/>
                <a:cs typeface="Sora"/>
                <a:sym typeface="Sora"/>
              </a:defRPr>
            </a:lvl7pPr>
            <a:lvl8pPr lvl="7" algn="l">
              <a:lnSpc>
                <a:spcPct val="100000"/>
              </a:lnSpc>
              <a:spcBef>
                <a:spcPts val="0"/>
              </a:spcBef>
              <a:spcAft>
                <a:spcPts val="0"/>
              </a:spcAft>
              <a:buSzPts val="2400"/>
              <a:buFont typeface="Sora"/>
              <a:buNone/>
              <a:defRPr b="1" sz="2400">
                <a:latin typeface="Sora"/>
                <a:ea typeface="Sora"/>
                <a:cs typeface="Sora"/>
                <a:sym typeface="Sora"/>
              </a:defRPr>
            </a:lvl8pPr>
            <a:lvl9pPr lvl="8" algn="l">
              <a:lnSpc>
                <a:spcPct val="100000"/>
              </a:lnSpc>
              <a:spcBef>
                <a:spcPts val="0"/>
              </a:spcBef>
              <a:spcAft>
                <a:spcPts val="0"/>
              </a:spcAft>
              <a:buSzPts val="2400"/>
              <a:buFont typeface="Sora"/>
              <a:buNone/>
              <a:defRPr b="1" sz="2400">
                <a:latin typeface="Sora"/>
                <a:ea typeface="Sora"/>
                <a:cs typeface="Sora"/>
                <a:sym typeface="Sora"/>
              </a:defRPr>
            </a:lvl9pPr>
          </a:lstStyle>
          <a:p/>
        </p:txBody>
      </p:sp>
      <p:sp>
        <p:nvSpPr>
          <p:cNvPr id="119" name="Google Shape;119;p44"/>
          <p:cNvSpPr txBox="1"/>
          <p:nvPr>
            <p:ph idx="15" type="subTitle"/>
          </p:nvPr>
        </p:nvSpPr>
        <p:spPr>
          <a:xfrm>
            <a:off x="4815099" y="3371802"/>
            <a:ext cx="2703300" cy="447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Font typeface="Sora"/>
              <a:buNone/>
              <a:defRPr b="1" sz="1900">
                <a:solidFill>
                  <a:schemeClr val="dk1"/>
                </a:solidFill>
                <a:latin typeface="Sora"/>
                <a:ea typeface="Sora"/>
                <a:cs typeface="Sora"/>
                <a:sym typeface="Sora"/>
              </a:defRPr>
            </a:lvl1pPr>
            <a:lvl2pPr lvl="1" algn="l">
              <a:lnSpc>
                <a:spcPct val="100000"/>
              </a:lnSpc>
              <a:spcBef>
                <a:spcPts val="0"/>
              </a:spcBef>
              <a:spcAft>
                <a:spcPts val="0"/>
              </a:spcAft>
              <a:buSzPts val="2400"/>
              <a:buFont typeface="Sora"/>
              <a:buNone/>
              <a:defRPr b="1" sz="2400">
                <a:latin typeface="Sora"/>
                <a:ea typeface="Sora"/>
                <a:cs typeface="Sora"/>
                <a:sym typeface="Sora"/>
              </a:defRPr>
            </a:lvl2pPr>
            <a:lvl3pPr lvl="2" algn="l">
              <a:lnSpc>
                <a:spcPct val="100000"/>
              </a:lnSpc>
              <a:spcBef>
                <a:spcPts val="0"/>
              </a:spcBef>
              <a:spcAft>
                <a:spcPts val="0"/>
              </a:spcAft>
              <a:buSzPts val="2400"/>
              <a:buFont typeface="Sora"/>
              <a:buNone/>
              <a:defRPr b="1" sz="2400">
                <a:latin typeface="Sora"/>
                <a:ea typeface="Sora"/>
                <a:cs typeface="Sora"/>
                <a:sym typeface="Sora"/>
              </a:defRPr>
            </a:lvl3pPr>
            <a:lvl4pPr lvl="3" algn="l">
              <a:lnSpc>
                <a:spcPct val="100000"/>
              </a:lnSpc>
              <a:spcBef>
                <a:spcPts val="0"/>
              </a:spcBef>
              <a:spcAft>
                <a:spcPts val="0"/>
              </a:spcAft>
              <a:buSzPts val="2400"/>
              <a:buFont typeface="Sora"/>
              <a:buNone/>
              <a:defRPr b="1" sz="2400">
                <a:latin typeface="Sora"/>
                <a:ea typeface="Sora"/>
                <a:cs typeface="Sora"/>
                <a:sym typeface="Sora"/>
              </a:defRPr>
            </a:lvl4pPr>
            <a:lvl5pPr lvl="4" algn="l">
              <a:lnSpc>
                <a:spcPct val="100000"/>
              </a:lnSpc>
              <a:spcBef>
                <a:spcPts val="0"/>
              </a:spcBef>
              <a:spcAft>
                <a:spcPts val="0"/>
              </a:spcAft>
              <a:buSzPts val="2400"/>
              <a:buFont typeface="Sora"/>
              <a:buNone/>
              <a:defRPr b="1" sz="2400">
                <a:latin typeface="Sora"/>
                <a:ea typeface="Sora"/>
                <a:cs typeface="Sora"/>
                <a:sym typeface="Sora"/>
              </a:defRPr>
            </a:lvl5pPr>
            <a:lvl6pPr lvl="5" algn="l">
              <a:lnSpc>
                <a:spcPct val="100000"/>
              </a:lnSpc>
              <a:spcBef>
                <a:spcPts val="0"/>
              </a:spcBef>
              <a:spcAft>
                <a:spcPts val="0"/>
              </a:spcAft>
              <a:buSzPts val="2400"/>
              <a:buFont typeface="Sora"/>
              <a:buNone/>
              <a:defRPr b="1" sz="2400">
                <a:latin typeface="Sora"/>
                <a:ea typeface="Sora"/>
                <a:cs typeface="Sora"/>
                <a:sym typeface="Sora"/>
              </a:defRPr>
            </a:lvl6pPr>
            <a:lvl7pPr lvl="6" algn="l">
              <a:lnSpc>
                <a:spcPct val="100000"/>
              </a:lnSpc>
              <a:spcBef>
                <a:spcPts val="0"/>
              </a:spcBef>
              <a:spcAft>
                <a:spcPts val="0"/>
              </a:spcAft>
              <a:buSzPts val="2400"/>
              <a:buFont typeface="Sora"/>
              <a:buNone/>
              <a:defRPr b="1" sz="2400">
                <a:latin typeface="Sora"/>
                <a:ea typeface="Sora"/>
                <a:cs typeface="Sora"/>
                <a:sym typeface="Sora"/>
              </a:defRPr>
            </a:lvl7pPr>
            <a:lvl8pPr lvl="7" algn="l">
              <a:lnSpc>
                <a:spcPct val="100000"/>
              </a:lnSpc>
              <a:spcBef>
                <a:spcPts val="0"/>
              </a:spcBef>
              <a:spcAft>
                <a:spcPts val="0"/>
              </a:spcAft>
              <a:buSzPts val="2400"/>
              <a:buFont typeface="Sora"/>
              <a:buNone/>
              <a:defRPr b="1" sz="2400">
                <a:latin typeface="Sora"/>
                <a:ea typeface="Sora"/>
                <a:cs typeface="Sora"/>
                <a:sym typeface="Sora"/>
              </a:defRPr>
            </a:lvl8pPr>
            <a:lvl9pPr lvl="8" algn="l">
              <a:lnSpc>
                <a:spcPct val="100000"/>
              </a:lnSpc>
              <a:spcBef>
                <a:spcPts val="0"/>
              </a:spcBef>
              <a:spcAft>
                <a:spcPts val="0"/>
              </a:spcAft>
              <a:buSzPts val="2400"/>
              <a:buFont typeface="Sora"/>
              <a:buNone/>
              <a:defRPr b="1" sz="2400">
                <a:latin typeface="Sora"/>
                <a:ea typeface="Sora"/>
                <a:cs typeface="Sora"/>
                <a:sym typeface="Sora"/>
              </a:defRPr>
            </a:lvl9pPr>
          </a:lstStyle>
          <a:p/>
        </p:txBody>
      </p:sp>
      <p:grpSp>
        <p:nvGrpSpPr>
          <p:cNvPr id="120" name="Google Shape;120;p44"/>
          <p:cNvGrpSpPr/>
          <p:nvPr/>
        </p:nvGrpSpPr>
        <p:grpSpPr>
          <a:xfrm>
            <a:off x="634325" y="4241600"/>
            <a:ext cx="7796700" cy="1093733"/>
            <a:chOff x="634325" y="4241600"/>
            <a:chExt cx="7796700" cy="1093733"/>
          </a:xfrm>
        </p:grpSpPr>
        <p:pic>
          <p:nvPicPr>
            <p:cNvPr id="121" name="Google Shape;121;p44"/>
            <p:cNvPicPr preferRelativeResize="0"/>
            <p:nvPr/>
          </p:nvPicPr>
          <p:blipFill rotWithShape="1">
            <a:blip r:embed="rId2">
              <a:alphaModFix/>
            </a:blip>
            <a:srcRect b="0" l="0" r="0" t="0"/>
            <a:stretch/>
          </p:blipFill>
          <p:spPr>
            <a:xfrm>
              <a:off x="8121300" y="4241600"/>
              <a:ext cx="309725" cy="865124"/>
            </a:xfrm>
            <a:prstGeom prst="rect">
              <a:avLst/>
            </a:prstGeom>
            <a:noFill/>
            <a:ln>
              <a:noFill/>
            </a:ln>
          </p:spPr>
        </p:pic>
        <p:pic>
          <p:nvPicPr>
            <p:cNvPr id="122" name="Google Shape;122;p44"/>
            <p:cNvPicPr preferRelativeResize="0"/>
            <p:nvPr/>
          </p:nvPicPr>
          <p:blipFill rotWithShape="1">
            <a:blip r:embed="rId2">
              <a:alphaModFix/>
            </a:blip>
            <a:srcRect b="0" l="0" r="0" t="0"/>
            <a:stretch/>
          </p:blipFill>
          <p:spPr>
            <a:xfrm>
              <a:off x="2806933" y="4324659"/>
              <a:ext cx="280000" cy="782066"/>
            </a:xfrm>
            <a:prstGeom prst="rect">
              <a:avLst/>
            </a:prstGeom>
            <a:noFill/>
            <a:ln>
              <a:noFill/>
            </a:ln>
          </p:spPr>
        </p:pic>
        <p:pic>
          <p:nvPicPr>
            <p:cNvPr id="123" name="Google Shape;123;p44"/>
            <p:cNvPicPr preferRelativeResize="0"/>
            <p:nvPr/>
          </p:nvPicPr>
          <p:blipFill rotWithShape="1">
            <a:blip r:embed="rId2">
              <a:alphaModFix/>
            </a:blip>
            <a:srcRect b="0" l="0" r="0" t="0"/>
            <a:stretch/>
          </p:blipFill>
          <p:spPr>
            <a:xfrm>
              <a:off x="634325" y="4399631"/>
              <a:ext cx="335000" cy="935702"/>
            </a:xfrm>
            <a:prstGeom prst="rect">
              <a:avLst/>
            </a:prstGeom>
            <a:noFill/>
            <a:ln>
              <a:noFill/>
            </a:ln>
          </p:spPr>
        </p:pic>
      </p:grpSp>
      <p:grpSp>
        <p:nvGrpSpPr>
          <p:cNvPr id="124" name="Google Shape;124;p44"/>
          <p:cNvGrpSpPr/>
          <p:nvPr/>
        </p:nvGrpSpPr>
        <p:grpSpPr>
          <a:xfrm>
            <a:off x="69571" y="3693579"/>
            <a:ext cx="9011634" cy="2933873"/>
            <a:chOff x="69571" y="3693579"/>
            <a:chExt cx="9011634" cy="2933873"/>
          </a:xfrm>
        </p:grpSpPr>
        <p:pic>
          <p:nvPicPr>
            <p:cNvPr id="125" name="Google Shape;125;p44"/>
            <p:cNvPicPr preferRelativeResize="0"/>
            <p:nvPr/>
          </p:nvPicPr>
          <p:blipFill rotWithShape="1">
            <a:blip r:embed="rId3">
              <a:alphaModFix/>
            </a:blip>
            <a:srcRect b="0" l="0" r="0" t="0"/>
            <a:stretch/>
          </p:blipFill>
          <p:spPr>
            <a:xfrm>
              <a:off x="2403679" y="4588076"/>
              <a:ext cx="771315" cy="2039376"/>
            </a:xfrm>
            <a:prstGeom prst="rect">
              <a:avLst/>
            </a:prstGeom>
            <a:noFill/>
            <a:ln>
              <a:noFill/>
            </a:ln>
          </p:spPr>
        </p:pic>
        <p:pic>
          <p:nvPicPr>
            <p:cNvPr id="126" name="Google Shape;126;p44"/>
            <p:cNvPicPr preferRelativeResize="0"/>
            <p:nvPr/>
          </p:nvPicPr>
          <p:blipFill rotWithShape="1">
            <a:blip r:embed="rId4">
              <a:alphaModFix/>
            </a:blip>
            <a:srcRect b="0" l="0" r="0" t="0"/>
            <a:stretch/>
          </p:blipFill>
          <p:spPr>
            <a:xfrm>
              <a:off x="3084512" y="4420326"/>
              <a:ext cx="772600" cy="2039376"/>
            </a:xfrm>
            <a:prstGeom prst="rect">
              <a:avLst/>
            </a:prstGeom>
            <a:noFill/>
            <a:ln>
              <a:noFill/>
            </a:ln>
          </p:spPr>
        </p:pic>
        <p:pic>
          <p:nvPicPr>
            <p:cNvPr id="127" name="Google Shape;127;p44"/>
            <p:cNvPicPr preferRelativeResize="0"/>
            <p:nvPr/>
          </p:nvPicPr>
          <p:blipFill rotWithShape="1">
            <a:blip r:embed="rId5">
              <a:alphaModFix/>
            </a:blip>
            <a:srcRect b="0" l="0" r="0" t="0"/>
            <a:stretch/>
          </p:blipFill>
          <p:spPr>
            <a:xfrm>
              <a:off x="5968376" y="4352101"/>
              <a:ext cx="771972" cy="2039374"/>
            </a:xfrm>
            <a:prstGeom prst="rect">
              <a:avLst/>
            </a:prstGeom>
            <a:noFill/>
            <a:ln>
              <a:noFill/>
            </a:ln>
          </p:spPr>
        </p:pic>
        <p:pic>
          <p:nvPicPr>
            <p:cNvPr id="128" name="Google Shape;128;p44"/>
            <p:cNvPicPr preferRelativeResize="0"/>
            <p:nvPr/>
          </p:nvPicPr>
          <p:blipFill rotWithShape="1">
            <a:blip r:embed="rId6">
              <a:alphaModFix/>
            </a:blip>
            <a:srcRect b="0" l="0" r="0" t="0"/>
            <a:stretch/>
          </p:blipFill>
          <p:spPr>
            <a:xfrm>
              <a:off x="8538931" y="3693579"/>
              <a:ext cx="542274" cy="1434746"/>
            </a:xfrm>
            <a:prstGeom prst="rect">
              <a:avLst/>
            </a:prstGeom>
            <a:noFill/>
            <a:ln>
              <a:noFill/>
            </a:ln>
          </p:spPr>
        </p:pic>
        <p:pic>
          <p:nvPicPr>
            <p:cNvPr id="129" name="Google Shape;129;p44"/>
            <p:cNvPicPr preferRelativeResize="0"/>
            <p:nvPr/>
          </p:nvPicPr>
          <p:blipFill rotWithShape="1">
            <a:blip r:embed="rId5">
              <a:alphaModFix/>
            </a:blip>
            <a:srcRect b="0" l="0" r="0" t="0"/>
            <a:stretch/>
          </p:blipFill>
          <p:spPr>
            <a:xfrm>
              <a:off x="69571" y="3895625"/>
              <a:ext cx="513391" cy="1356299"/>
            </a:xfrm>
            <a:prstGeom prst="rect">
              <a:avLst/>
            </a:prstGeom>
            <a:noFill/>
            <a:ln>
              <a:noFill/>
            </a:ln>
          </p:spPr>
        </p:pic>
      </p:grpSp>
      <p:grpSp>
        <p:nvGrpSpPr>
          <p:cNvPr id="130" name="Google Shape;130;p44"/>
          <p:cNvGrpSpPr/>
          <p:nvPr/>
        </p:nvGrpSpPr>
        <p:grpSpPr>
          <a:xfrm>
            <a:off x="-1022435" y="4870912"/>
            <a:ext cx="11188876" cy="958388"/>
            <a:chOff x="2" y="4185112"/>
            <a:chExt cx="11188876" cy="958388"/>
          </a:xfrm>
        </p:grpSpPr>
        <p:pic>
          <p:nvPicPr>
            <p:cNvPr id="131" name="Google Shape;131;p44"/>
            <p:cNvPicPr preferRelativeResize="0"/>
            <p:nvPr/>
          </p:nvPicPr>
          <p:blipFill rotWithShape="1">
            <a:blip r:embed="rId7">
              <a:alphaModFix/>
            </a:blip>
            <a:srcRect b="0" l="0" r="0" t="0"/>
            <a:stretch/>
          </p:blipFill>
          <p:spPr>
            <a:xfrm>
              <a:off x="2" y="4185112"/>
              <a:ext cx="4501801" cy="958388"/>
            </a:xfrm>
            <a:prstGeom prst="rect">
              <a:avLst/>
            </a:prstGeom>
            <a:noFill/>
            <a:ln>
              <a:noFill/>
            </a:ln>
          </p:spPr>
        </p:pic>
        <p:pic>
          <p:nvPicPr>
            <p:cNvPr id="132" name="Google Shape;132;p44"/>
            <p:cNvPicPr preferRelativeResize="0"/>
            <p:nvPr/>
          </p:nvPicPr>
          <p:blipFill rotWithShape="1">
            <a:blip r:embed="rId7">
              <a:alphaModFix/>
            </a:blip>
            <a:srcRect b="0" l="0" r="0" t="0"/>
            <a:stretch/>
          </p:blipFill>
          <p:spPr>
            <a:xfrm>
              <a:off x="4377752" y="4185112"/>
              <a:ext cx="4501801" cy="958388"/>
            </a:xfrm>
            <a:prstGeom prst="rect">
              <a:avLst/>
            </a:prstGeom>
            <a:noFill/>
            <a:ln>
              <a:noFill/>
            </a:ln>
          </p:spPr>
        </p:pic>
        <p:pic>
          <p:nvPicPr>
            <p:cNvPr id="133" name="Google Shape;133;p44"/>
            <p:cNvPicPr preferRelativeResize="0"/>
            <p:nvPr/>
          </p:nvPicPr>
          <p:blipFill rotWithShape="1">
            <a:blip r:embed="rId7">
              <a:alphaModFix/>
            </a:blip>
            <a:srcRect b="0" l="0" r="0" t="0"/>
            <a:stretch/>
          </p:blipFill>
          <p:spPr>
            <a:xfrm>
              <a:off x="6687077" y="4185112"/>
              <a:ext cx="4501801" cy="958388"/>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4" name="Shape 134"/>
        <p:cNvGrpSpPr/>
        <p:nvPr/>
      </p:nvGrpSpPr>
      <p:grpSpPr>
        <a:xfrm>
          <a:off x="0" y="0"/>
          <a:ext cx="0" cy="0"/>
          <a:chOff x="0" y="0"/>
          <a:chExt cx="0" cy="0"/>
        </a:xfrm>
      </p:grpSpPr>
      <p:sp>
        <p:nvSpPr>
          <p:cNvPr id="135" name="Google Shape;135;p45"/>
          <p:cNvSpPr txBox="1"/>
          <p:nvPr>
            <p:ph type="title"/>
          </p:nvPr>
        </p:nvSpPr>
        <p:spPr>
          <a:xfrm>
            <a:off x="713225" y="445025"/>
            <a:ext cx="4930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36" name="Google Shape;136;p45"/>
          <p:cNvSpPr txBox="1"/>
          <p:nvPr>
            <p:ph idx="1" type="subTitle"/>
          </p:nvPr>
        </p:nvSpPr>
        <p:spPr>
          <a:xfrm>
            <a:off x="713225" y="1422600"/>
            <a:ext cx="4294800" cy="2298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Font typeface="Nunito Light"/>
              <a:buChar char="●"/>
              <a:defRPr/>
            </a:lvl1pPr>
            <a:lvl2pPr lvl="1" algn="ctr">
              <a:lnSpc>
                <a:spcPct val="100000"/>
              </a:lnSpc>
              <a:spcBef>
                <a:spcPts val="0"/>
              </a:spcBef>
              <a:spcAft>
                <a:spcPts val="0"/>
              </a:spcAft>
              <a:buClr>
                <a:srgbClr val="E76A28"/>
              </a:buClr>
              <a:buSzPts val="1200"/>
              <a:buFont typeface="Nunito Light"/>
              <a:buChar char="○"/>
              <a:defRPr/>
            </a:lvl2pPr>
            <a:lvl3pPr lvl="2" algn="ctr">
              <a:lnSpc>
                <a:spcPct val="100000"/>
              </a:lnSpc>
              <a:spcBef>
                <a:spcPts val="0"/>
              </a:spcBef>
              <a:spcAft>
                <a:spcPts val="0"/>
              </a:spcAft>
              <a:buClr>
                <a:srgbClr val="E76A28"/>
              </a:buClr>
              <a:buSzPts val="1200"/>
              <a:buFont typeface="Nunito Light"/>
              <a:buChar char="■"/>
              <a:defRPr/>
            </a:lvl3pPr>
            <a:lvl4pPr lvl="3" algn="ctr">
              <a:lnSpc>
                <a:spcPct val="100000"/>
              </a:lnSpc>
              <a:spcBef>
                <a:spcPts val="0"/>
              </a:spcBef>
              <a:spcAft>
                <a:spcPts val="0"/>
              </a:spcAft>
              <a:buClr>
                <a:srgbClr val="E76A28"/>
              </a:buClr>
              <a:buSzPts val="1200"/>
              <a:buFont typeface="Nunito Light"/>
              <a:buChar char="●"/>
              <a:defRPr/>
            </a:lvl4pPr>
            <a:lvl5pPr lvl="4" algn="ctr">
              <a:lnSpc>
                <a:spcPct val="100000"/>
              </a:lnSpc>
              <a:spcBef>
                <a:spcPts val="0"/>
              </a:spcBef>
              <a:spcAft>
                <a:spcPts val="0"/>
              </a:spcAft>
              <a:buClr>
                <a:srgbClr val="E76A28"/>
              </a:buClr>
              <a:buSzPts val="1200"/>
              <a:buFont typeface="Nunito Light"/>
              <a:buChar char="○"/>
              <a:defRPr/>
            </a:lvl5pPr>
            <a:lvl6pPr lvl="5" algn="ctr">
              <a:lnSpc>
                <a:spcPct val="100000"/>
              </a:lnSpc>
              <a:spcBef>
                <a:spcPts val="0"/>
              </a:spcBef>
              <a:spcAft>
                <a:spcPts val="0"/>
              </a:spcAft>
              <a:buClr>
                <a:srgbClr val="999999"/>
              </a:buClr>
              <a:buSzPts val="1200"/>
              <a:buFont typeface="Nunito Light"/>
              <a:buChar char="■"/>
              <a:defRPr/>
            </a:lvl6pPr>
            <a:lvl7pPr lvl="6" algn="ctr">
              <a:lnSpc>
                <a:spcPct val="100000"/>
              </a:lnSpc>
              <a:spcBef>
                <a:spcPts val="0"/>
              </a:spcBef>
              <a:spcAft>
                <a:spcPts val="0"/>
              </a:spcAft>
              <a:buClr>
                <a:srgbClr val="999999"/>
              </a:buClr>
              <a:buSzPts val="1200"/>
              <a:buFont typeface="Nunito Light"/>
              <a:buChar char="●"/>
              <a:defRPr/>
            </a:lvl7pPr>
            <a:lvl8pPr lvl="7" algn="ctr">
              <a:lnSpc>
                <a:spcPct val="100000"/>
              </a:lnSpc>
              <a:spcBef>
                <a:spcPts val="0"/>
              </a:spcBef>
              <a:spcAft>
                <a:spcPts val="0"/>
              </a:spcAft>
              <a:buClr>
                <a:srgbClr val="999999"/>
              </a:buClr>
              <a:buSzPts val="1200"/>
              <a:buFont typeface="Nunito Light"/>
              <a:buChar char="○"/>
              <a:defRPr/>
            </a:lvl8pPr>
            <a:lvl9pPr lvl="8" algn="ctr">
              <a:lnSpc>
                <a:spcPct val="100000"/>
              </a:lnSpc>
              <a:spcBef>
                <a:spcPts val="0"/>
              </a:spcBef>
              <a:spcAft>
                <a:spcPts val="0"/>
              </a:spcAft>
              <a:buClr>
                <a:srgbClr val="999999"/>
              </a:buClr>
              <a:buSzPts val="1200"/>
              <a:buFont typeface="Nunito Light"/>
              <a:buChar char="■"/>
              <a:defRPr/>
            </a:lvl9pPr>
          </a:lstStyle>
          <a:p/>
        </p:txBody>
      </p:sp>
      <p:sp>
        <p:nvSpPr>
          <p:cNvPr id="137" name="Google Shape;137;p45"/>
          <p:cNvSpPr/>
          <p:nvPr>
            <p:ph idx="2" type="pic"/>
          </p:nvPr>
        </p:nvSpPr>
        <p:spPr>
          <a:xfrm>
            <a:off x="5643725" y="539550"/>
            <a:ext cx="2787000" cy="4064400"/>
          </a:xfrm>
          <a:prstGeom prst="roundRect">
            <a:avLst>
              <a:gd fmla="val 16667" name="adj"/>
            </a:avLst>
          </a:prstGeom>
          <a:noFill/>
          <a:ln>
            <a:noFill/>
          </a:ln>
        </p:spPr>
      </p:sp>
      <p:sp>
        <p:nvSpPr>
          <p:cNvPr id="138" name="Google Shape;138;p45"/>
          <p:cNvSpPr/>
          <p:nvPr/>
        </p:nvSpPr>
        <p:spPr>
          <a:xfrm>
            <a:off x="3899651" y="4286449"/>
            <a:ext cx="1933800" cy="19338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5"/>
          <p:cNvSpPr/>
          <p:nvPr/>
        </p:nvSpPr>
        <p:spPr>
          <a:xfrm>
            <a:off x="-573645" y="3665697"/>
            <a:ext cx="2574300" cy="25743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5"/>
          <p:cNvSpPr/>
          <p:nvPr/>
        </p:nvSpPr>
        <p:spPr>
          <a:xfrm>
            <a:off x="6802228" y="-218925"/>
            <a:ext cx="3257100" cy="3257100"/>
          </a:xfrm>
          <a:prstGeom prst="ellipse">
            <a:avLst/>
          </a:prstGeom>
          <a:solidFill>
            <a:srgbClr val="FFFFFF">
              <a:alpha val="2745"/>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1" name="Google Shape;141;p45"/>
          <p:cNvGrpSpPr/>
          <p:nvPr/>
        </p:nvGrpSpPr>
        <p:grpSpPr>
          <a:xfrm>
            <a:off x="-1022435" y="4870912"/>
            <a:ext cx="11188876" cy="958388"/>
            <a:chOff x="2" y="4185112"/>
            <a:chExt cx="11188876" cy="958388"/>
          </a:xfrm>
        </p:grpSpPr>
        <p:pic>
          <p:nvPicPr>
            <p:cNvPr id="142" name="Google Shape;142;p45"/>
            <p:cNvPicPr preferRelativeResize="0"/>
            <p:nvPr/>
          </p:nvPicPr>
          <p:blipFill rotWithShape="1">
            <a:blip r:embed="rId2">
              <a:alphaModFix/>
            </a:blip>
            <a:srcRect b="0" l="0" r="0" t="0"/>
            <a:stretch/>
          </p:blipFill>
          <p:spPr>
            <a:xfrm>
              <a:off x="2" y="4185112"/>
              <a:ext cx="4501801" cy="958388"/>
            </a:xfrm>
            <a:prstGeom prst="rect">
              <a:avLst/>
            </a:prstGeom>
            <a:noFill/>
            <a:ln>
              <a:noFill/>
            </a:ln>
          </p:spPr>
        </p:pic>
        <p:pic>
          <p:nvPicPr>
            <p:cNvPr id="143" name="Google Shape;143;p45"/>
            <p:cNvPicPr preferRelativeResize="0"/>
            <p:nvPr/>
          </p:nvPicPr>
          <p:blipFill rotWithShape="1">
            <a:blip r:embed="rId2">
              <a:alphaModFix/>
            </a:blip>
            <a:srcRect b="0" l="0" r="0" t="0"/>
            <a:stretch/>
          </p:blipFill>
          <p:spPr>
            <a:xfrm>
              <a:off x="4377752" y="4185112"/>
              <a:ext cx="4501801" cy="958388"/>
            </a:xfrm>
            <a:prstGeom prst="rect">
              <a:avLst/>
            </a:prstGeom>
            <a:noFill/>
            <a:ln>
              <a:noFill/>
            </a:ln>
          </p:spPr>
        </p:pic>
        <p:pic>
          <p:nvPicPr>
            <p:cNvPr id="144" name="Google Shape;144;p45"/>
            <p:cNvPicPr preferRelativeResize="0"/>
            <p:nvPr/>
          </p:nvPicPr>
          <p:blipFill rotWithShape="1">
            <a:blip r:embed="rId2">
              <a:alphaModFix/>
            </a:blip>
            <a:srcRect b="0" l="0" r="0" t="0"/>
            <a:stretch/>
          </p:blipFill>
          <p:spPr>
            <a:xfrm>
              <a:off x="6687077" y="4185112"/>
              <a:ext cx="4501801" cy="958388"/>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4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1pPr>
            <a:lvl2pPr lvl="1"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2pPr>
            <a:lvl3pPr lvl="2"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3pPr>
            <a:lvl4pPr lvl="3"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4pPr>
            <a:lvl5pPr lvl="4"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5pPr>
            <a:lvl6pPr lvl="5"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6pPr>
            <a:lvl7pPr lvl="6"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7pPr>
            <a:lvl8pPr lvl="7"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8pPr>
            <a:lvl9pPr lvl="8" marR="0" rtl="0" algn="l">
              <a:lnSpc>
                <a:spcPct val="100000"/>
              </a:lnSpc>
              <a:spcBef>
                <a:spcPts val="0"/>
              </a:spcBef>
              <a:spcAft>
                <a:spcPts val="0"/>
              </a:spcAft>
              <a:buClr>
                <a:schemeClr val="dk1"/>
              </a:buClr>
              <a:buSzPts val="3000"/>
              <a:buFont typeface="Sora"/>
              <a:buNone/>
              <a:defRPr b="1" i="0" sz="3000" u="none" cap="none" strike="noStrike">
                <a:solidFill>
                  <a:schemeClr val="dk1"/>
                </a:solidFill>
                <a:latin typeface="Sora"/>
                <a:ea typeface="Sora"/>
                <a:cs typeface="Sora"/>
                <a:sym typeface="Sora"/>
              </a:defRPr>
            </a:lvl9pPr>
          </a:lstStyle>
          <a:p/>
        </p:txBody>
      </p:sp>
      <p:sp>
        <p:nvSpPr>
          <p:cNvPr id="7" name="Google Shape;7;p4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Manrope"/>
              <a:buChar char="●"/>
              <a:defRPr b="0" i="0" sz="1200" u="none" cap="none" strike="noStrike">
                <a:solidFill>
                  <a:schemeClr val="dk1"/>
                </a:solidFill>
                <a:latin typeface="Manrope"/>
                <a:ea typeface="Manrope"/>
                <a:cs typeface="Manrope"/>
                <a:sym typeface="Manrope"/>
              </a:defRPr>
            </a:lvl1pPr>
            <a:lvl2pPr indent="-304800" lvl="1" marL="914400" marR="0" rtl="0" algn="l">
              <a:lnSpc>
                <a:spcPct val="100000"/>
              </a:lnSpc>
              <a:spcBef>
                <a:spcPts val="0"/>
              </a:spcBef>
              <a:spcAft>
                <a:spcPts val="0"/>
              </a:spcAft>
              <a:buClr>
                <a:schemeClr val="dk1"/>
              </a:buClr>
              <a:buSzPts val="1200"/>
              <a:buFont typeface="Manrope"/>
              <a:buChar char="○"/>
              <a:defRPr b="0" i="0" sz="1200" u="none" cap="none" strike="noStrike">
                <a:solidFill>
                  <a:schemeClr val="dk1"/>
                </a:solidFill>
                <a:latin typeface="Manrope"/>
                <a:ea typeface="Manrope"/>
                <a:cs typeface="Manrope"/>
                <a:sym typeface="Manrope"/>
              </a:defRPr>
            </a:lvl2pPr>
            <a:lvl3pPr indent="-304800" lvl="2" marL="1371600" marR="0" rtl="0" algn="l">
              <a:lnSpc>
                <a:spcPct val="100000"/>
              </a:lnSpc>
              <a:spcBef>
                <a:spcPts val="0"/>
              </a:spcBef>
              <a:spcAft>
                <a:spcPts val="0"/>
              </a:spcAft>
              <a:buClr>
                <a:schemeClr val="dk1"/>
              </a:buClr>
              <a:buSzPts val="1200"/>
              <a:buFont typeface="Manrope"/>
              <a:buChar char="■"/>
              <a:defRPr b="0" i="0" sz="1200" u="none" cap="none" strike="noStrike">
                <a:solidFill>
                  <a:schemeClr val="dk1"/>
                </a:solidFill>
                <a:latin typeface="Manrope"/>
                <a:ea typeface="Manrope"/>
                <a:cs typeface="Manrope"/>
                <a:sym typeface="Manrope"/>
              </a:defRPr>
            </a:lvl3pPr>
            <a:lvl4pPr indent="-304800" lvl="3" marL="1828800" marR="0" rtl="0" algn="l">
              <a:lnSpc>
                <a:spcPct val="100000"/>
              </a:lnSpc>
              <a:spcBef>
                <a:spcPts val="0"/>
              </a:spcBef>
              <a:spcAft>
                <a:spcPts val="0"/>
              </a:spcAft>
              <a:buClr>
                <a:schemeClr val="dk1"/>
              </a:buClr>
              <a:buSzPts val="1200"/>
              <a:buFont typeface="Manrope"/>
              <a:buChar char="●"/>
              <a:defRPr b="0" i="0" sz="1200" u="none" cap="none" strike="noStrike">
                <a:solidFill>
                  <a:schemeClr val="dk1"/>
                </a:solidFill>
                <a:latin typeface="Manrope"/>
                <a:ea typeface="Manrope"/>
                <a:cs typeface="Manrope"/>
                <a:sym typeface="Manrope"/>
              </a:defRPr>
            </a:lvl4pPr>
            <a:lvl5pPr indent="-304800" lvl="4" marL="2286000" marR="0" rtl="0" algn="l">
              <a:lnSpc>
                <a:spcPct val="100000"/>
              </a:lnSpc>
              <a:spcBef>
                <a:spcPts val="0"/>
              </a:spcBef>
              <a:spcAft>
                <a:spcPts val="0"/>
              </a:spcAft>
              <a:buClr>
                <a:schemeClr val="dk1"/>
              </a:buClr>
              <a:buSzPts val="1200"/>
              <a:buFont typeface="Manrope"/>
              <a:buChar char="○"/>
              <a:defRPr b="0" i="0" sz="1200" u="none" cap="none" strike="noStrike">
                <a:solidFill>
                  <a:schemeClr val="dk1"/>
                </a:solidFill>
                <a:latin typeface="Manrope"/>
                <a:ea typeface="Manrope"/>
                <a:cs typeface="Manrope"/>
                <a:sym typeface="Manrope"/>
              </a:defRPr>
            </a:lvl5pPr>
            <a:lvl6pPr indent="-304800" lvl="5" marL="2743200" marR="0" rtl="0" algn="l">
              <a:lnSpc>
                <a:spcPct val="100000"/>
              </a:lnSpc>
              <a:spcBef>
                <a:spcPts val="0"/>
              </a:spcBef>
              <a:spcAft>
                <a:spcPts val="0"/>
              </a:spcAft>
              <a:buClr>
                <a:schemeClr val="dk1"/>
              </a:buClr>
              <a:buSzPts val="1200"/>
              <a:buFont typeface="Manrope"/>
              <a:buChar char="■"/>
              <a:defRPr b="0" i="0" sz="1200" u="none" cap="none" strike="noStrike">
                <a:solidFill>
                  <a:schemeClr val="dk1"/>
                </a:solidFill>
                <a:latin typeface="Manrope"/>
                <a:ea typeface="Manrope"/>
                <a:cs typeface="Manrope"/>
                <a:sym typeface="Manrope"/>
              </a:defRPr>
            </a:lvl6pPr>
            <a:lvl7pPr indent="-304800" lvl="6" marL="3200400" marR="0" rtl="0" algn="l">
              <a:lnSpc>
                <a:spcPct val="100000"/>
              </a:lnSpc>
              <a:spcBef>
                <a:spcPts val="0"/>
              </a:spcBef>
              <a:spcAft>
                <a:spcPts val="0"/>
              </a:spcAft>
              <a:buClr>
                <a:schemeClr val="dk1"/>
              </a:buClr>
              <a:buSzPts val="1200"/>
              <a:buFont typeface="Manrope"/>
              <a:buChar char="●"/>
              <a:defRPr b="0" i="0" sz="1200" u="none" cap="none" strike="noStrike">
                <a:solidFill>
                  <a:schemeClr val="dk1"/>
                </a:solidFill>
                <a:latin typeface="Manrope"/>
                <a:ea typeface="Manrope"/>
                <a:cs typeface="Manrope"/>
                <a:sym typeface="Manrope"/>
              </a:defRPr>
            </a:lvl7pPr>
            <a:lvl8pPr indent="-304800" lvl="7" marL="3657600" marR="0" rtl="0" algn="l">
              <a:lnSpc>
                <a:spcPct val="100000"/>
              </a:lnSpc>
              <a:spcBef>
                <a:spcPts val="0"/>
              </a:spcBef>
              <a:spcAft>
                <a:spcPts val="0"/>
              </a:spcAft>
              <a:buClr>
                <a:schemeClr val="dk1"/>
              </a:buClr>
              <a:buSzPts val="1200"/>
              <a:buFont typeface="Manrope"/>
              <a:buChar char="○"/>
              <a:defRPr b="0" i="0" sz="1200" u="none" cap="none" strike="noStrike">
                <a:solidFill>
                  <a:schemeClr val="dk1"/>
                </a:solidFill>
                <a:latin typeface="Manrope"/>
                <a:ea typeface="Manrope"/>
                <a:cs typeface="Manrope"/>
                <a:sym typeface="Manrope"/>
              </a:defRPr>
            </a:lvl8pPr>
            <a:lvl9pPr indent="-304800" lvl="8" marL="4114800" marR="0" rtl="0" algn="l">
              <a:lnSpc>
                <a:spcPct val="100000"/>
              </a:lnSpc>
              <a:spcBef>
                <a:spcPts val="0"/>
              </a:spcBef>
              <a:spcAft>
                <a:spcPts val="0"/>
              </a:spcAft>
              <a:buClr>
                <a:schemeClr val="dk1"/>
              </a:buClr>
              <a:buSzPts val="1200"/>
              <a:buFont typeface="Manrope"/>
              <a:buChar char="■"/>
              <a:defRPr b="0" i="0" sz="1200" u="none" cap="none" strike="noStrike">
                <a:solidFill>
                  <a:schemeClr val="dk1"/>
                </a:solidFill>
                <a:latin typeface="Manrope"/>
                <a:ea typeface="Manrope"/>
                <a:cs typeface="Manrope"/>
                <a:sym typeface="Manrope"/>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4.png"/><Relationship Id="rId7"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5.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hyperlink" Target="http://www.youtube.com/watch?v=vB-T3zMP2w4" TargetMode="External"/><Relationship Id="rId4" Type="http://schemas.openxmlformats.org/officeDocument/2006/relationships/image" Target="../media/image4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52.png"/><Relationship Id="rId4" Type="http://schemas.openxmlformats.org/officeDocument/2006/relationships/image" Target="../media/image49.png"/><Relationship Id="rId5"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50.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61.pn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59.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55.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8.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63.png"/><Relationship Id="rId4" Type="http://schemas.openxmlformats.org/officeDocument/2006/relationships/image" Target="../media/image102.png"/><Relationship Id="rId5" Type="http://schemas.openxmlformats.org/officeDocument/2006/relationships/image" Target="../media/image7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80.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hyperlink" Target="http://drive.google.com/file/d/1xrDeIOYOlcU9QCPTzZXkLXcnCYUA3JEq/view" TargetMode="External"/><Relationship Id="rId4" Type="http://schemas.openxmlformats.org/officeDocument/2006/relationships/image" Target="../media/image6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66.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hyperlink" Target="http://drive.google.com/file/d/133J_hpb6Ale04UgOBwjQYtnUhKab33JH/view" TargetMode="External"/><Relationship Id="rId4" Type="http://schemas.openxmlformats.org/officeDocument/2006/relationships/image" Target="../media/image6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19.png"/><Relationship Id="rId4" Type="http://schemas.openxmlformats.org/officeDocument/2006/relationships/image" Target="../media/image1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hyperlink" Target="http://drive.google.com/file/d/1Qf8uMWWbJ7dJU2RRDdmFp7aj-sMgHNnU/view" TargetMode="External"/><Relationship Id="rId4" Type="http://schemas.openxmlformats.org/officeDocument/2006/relationships/image" Target="../media/image7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70.png"/><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9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hyperlink" Target="http://drive.google.com/file/d/1h3QqLWeSZaSPri4tdKg7wL8mxiy1hwN-/view" TargetMode="External"/><Relationship Id="rId4" Type="http://schemas.openxmlformats.org/officeDocument/2006/relationships/image" Target="../media/image8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hyperlink" Target="http://drive.google.com/file/d/1-FZDwsbCd9YvKWLWg9Q52M-rnnqgWJZk/view" TargetMode="External"/><Relationship Id="rId4" Type="http://schemas.openxmlformats.org/officeDocument/2006/relationships/image" Target="../media/image8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hyperlink" Target="http://drive.google.com/file/d/1-PC2YH0sy1eMqjbyyPVEBTJ-JAjjBj8G/view" TargetMode="External"/><Relationship Id="rId4" Type="http://schemas.openxmlformats.org/officeDocument/2006/relationships/image" Target="../media/image85.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hyperlink" Target="http://drive.google.com/file/d/1-PtucOd1POag_GS8qCiseM9uLVqD9Tvn/view" TargetMode="External"/><Relationship Id="rId4" Type="http://schemas.openxmlformats.org/officeDocument/2006/relationships/image" Target="../media/image82.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hyperlink" Target="http://drive.google.com/file/d/1-SOnw8V2PTMI8o1ZSkTneRwzvU7EM3Na/view" TargetMode="External"/><Relationship Id="rId4" Type="http://schemas.openxmlformats.org/officeDocument/2006/relationships/image" Target="../media/image9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8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87.png"/></Relationships>
</file>

<file path=ppt/slides/_rels/slide62.xml.rels><?xml version="1.0" encoding="UTF-8" standalone="yes"?><Relationships xmlns="http://schemas.openxmlformats.org/package/2006/relationships"><Relationship Id="rId11" Type="http://schemas.openxmlformats.org/officeDocument/2006/relationships/image" Target="../media/image97.png"/><Relationship Id="rId10" Type="http://schemas.openxmlformats.org/officeDocument/2006/relationships/image" Target="../media/image117.png"/><Relationship Id="rId12" Type="http://schemas.openxmlformats.org/officeDocument/2006/relationships/image" Target="../media/image118.png"/><Relationship Id="rId1" Type="http://schemas.openxmlformats.org/officeDocument/2006/relationships/slideLayout" Target="../slideLayouts/slideLayout5.xml"/><Relationship Id="rId2" Type="http://schemas.openxmlformats.org/officeDocument/2006/relationships/notesSlide" Target="../notesSlides/notesSlide62.xml"/><Relationship Id="rId3" Type="http://schemas.openxmlformats.org/officeDocument/2006/relationships/image" Target="../media/image84.png"/><Relationship Id="rId4" Type="http://schemas.openxmlformats.org/officeDocument/2006/relationships/image" Target="../media/image88.png"/><Relationship Id="rId9" Type="http://schemas.openxmlformats.org/officeDocument/2006/relationships/image" Target="../media/image98.png"/><Relationship Id="rId5" Type="http://schemas.openxmlformats.org/officeDocument/2006/relationships/image" Target="../media/image93.png"/><Relationship Id="rId6" Type="http://schemas.openxmlformats.org/officeDocument/2006/relationships/image" Target="../media/image99.png"/><Relationship Id="rId7" Type="http://schemas.openxmlformats.org/officeDocument/2006/relationships/image" Target="../media/image95.png"/><Relationship Id="rId8" Type="http://schemas.openxmlformats.org/officeDocument/2006/relationships/image" Target="../media/image10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 Id="rId3" Type="http://schemas.openxmlformats.org/officeDocument/2006/relationships/image" Target="../media/image95.png"/><Relationship Id="rId4" Type="http://schemas.openxmlformats.org/officeDocument/2006/relationships/image" Target="../media/image104.png"/><Relationship Id="rId5" Type="http://schemas.openxmlformats.org/officeDocument/2006/relationships/image" Target="../media/image103.png"/><Relationship Id="rId6" Type="http://schemas.openxmlformats.org/officeDocument/2006/relationships/image" Target="../media/image106.png"/><Relationship Id="rId7" Type="http://schemas.openxmlformats.org/officeDocument/2006/relationships/image" Target="../media/image10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 Id="rId3" Type="http://schemas.openxmlformats.org/officeDocument/2006/relationships/image" Target="../media/image110.png"/><Relationship Id="rId4" Type="http://schemas.openxmlformats.org/officeDocument/2006/relationships/image" Target="../media/image10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110.png"/><Relationship Id="rId4" Type="http://schemas.openxmlformats.org/officeDocument/2006/relationships/image" Target="../media/image11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110.png"/><Relationship Id="rId4" Type="http://schemas.openxmlformats.org/officeDocument/2006/relationships/image" Target="../media/image11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110.png"/><Relationship Id="rId4" Type="http://schemas.openxmlformats.org/officeDocument/2006/relationships/image" Target="../media/image1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hyperlink" Target="https://webportal.neonarys.com/" TargetMode="External"/><Relationship Id="rId4" Type="http://schemas.openxmlformats.org/officeDocument/2006/relationships/hyperlink" Target="https://webportal.neonarys.com/" TargetMode="External"/><Relationship Id="rId5" Type="http://schemas.openxmlformats.org/officeDocument/2006/relationships/hyperlink" Target="https://webportal.neonarys.com/" TargetMode="External"/><Relationship Id="rId6" Type="http://schemas.openxmlformats.org/officeDocument/2006/relationships/image" Target="../media/image1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 Id="rId3" Type="http://schemas.openxmlformats.org/officeDocument/2006/relationships/hyperlink" Target="http://drive.google.com/file/d/1UoMKh0kJwXcbKwFp-y7gFN6IVlCOxGCo/view" TargetMode="External"/><Relationship Id="rId4" Type="http://schemas.openxmlformats.org/officeDocument/2006/relationships/image" Target="../media/image114.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hyperlink" Target="https://doi.org/10.1016/j.trpro.2020.03.003"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5.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4" name="Shape 304"/>
        <p:cNvGrpSpPr/>
        <p:nvPr/>
      </p:nvGrpSpPr>
      <p:grpSpPr>
        <a:xfrm>
          <a:off x="0" y="0"/>
          <a:ext cx="0" cy="0"/>
          <a:chOff x="0" y="0"/>
          <a:chExt cx="0" cy="0"/>
        </a:xfrm>
      </p:grpSpPr>
      <p:grpSp>
        <p:nvGrpSpPr>
          <p:cNvPr id="305" name="Google Shape;305;p1"/>
          <p:cNvGrpSpPr/>
          <p:nvPr/>
        </p:nvGrpSpPr>
        <p:grpSpPr>
          <a:xfrm>
            <a:off x="3661000" y="2613100"/>
            <a:ext cx="3502569" cy="1957500"/>
            <a:chOff x="3661000" y="2613100"/>
            <a:chExt cx="3502569" cy="1957500"/>
          </a:xfrm>
        </p:grpSpPr>
        <p:pic>
          <p:nvPicPr>
            <p:cNvPr id="306" name="Google Shape;306;p1"/>
            <p:cNvPicPr preferRelativeResize="0"/>
            <p:nvPr/>
          </p:nvPicPr>
          <p:blipFill rotWithShape="1">
            <a:blip r:embed="rId3">
              <a:alphaModFix/>
            </a:blip>
            <a:srcRect b="0" l="0" r="0" t="0"/>
            <a:stretch/>
          </p:blipFill>
          <p:spPr>
            <a:xfrm>
              <a:off x="6640500" y="3109600"/>
              <a:ext cx="523069" cy="1461000"/>
            </a:xfrm>
            <a:prstGeom prst="rect">
              <a:avLst/>
            </a:prstGeom>
            <a:noFill/>
            <a:ln>
              <a:noFill/>
            </a:ln>
          </p:spPr>
        </p:pic>
        <p:pic>
          <p:nvPicPr>
            <p:cNvPr id="307" name="Google Shape;307;p1"/>
            <p:cNvPicPr preferRelativeResize="0"/>
            <p:nvPr/>
          </p:nvPicPr>
          <p:blipFill rotWithShape="1">
            <a:blip r:embed="rId3">
              <a:alphaModFix/>
            </a:blip>
            <a:srcRect b="0" l="0" r="0" t="0"/>
            <a:stretch/>
          </p:blipFill>
          <p:spPr>
            <a:xfrm>
              <a:off x="3661000" y="2613100"/>
              <a:ext cx="672800" cy="1879175"/>
            </a:xfrm>
            <a:prstGeom prst="rect">
              <a:avLst/>
            </a:prstGeom>
            <a:noFill/>
            <a:ln>
              <a:noFill/>
            </a:ln>
          </p:spPr>
        </p:pic>
      </p:grpSp>
      <p:grpSp>
        <p:nvGrpSpPr>
          <p:cNvPr id="308" name="Google Shape;308;p1"/>
          <p:cNvGrpSpPr/>
          <p:nvPr/>
        </p:nvGrpSpPr>
        <p:grpSpPr>
          <a:xfrm>
            <a:off x="0" y="1768513"/>
            <a:ext cx="9144001" cy="3884364"/>
            <a:chOff x="0" y="1768513"/>
            <a:chExt cx="9144001" cy="3884364"/>
          </a:xfrm>
        </p:grpSpPr>
        <p:pic>
          <p:nvPicPr>
            <p:cNvPr id="309" name="Google Shape;309;p1"/>
            <p:cNvPicPr preferRelativeResize="0"/>
            <p:nvPr/>
          </p:nvPicPr>
          <p:blipFill rotWithShape="1">
            <a:blip r:embed="rId4">
              <a:alphaModFix/>
            </a:blip>
            <a:srcRect b="0" l="0" r="0" t="0"/>
            <a:stretch/>
          </p:blipFill>
          <p:spPr>
            <a:xfrm>
              <a:off x="0" y="1768513"/>
              <a:ext cx="1254528" cy="3314274"/>
            </a:xfrm>
            <a:prstGeom prst="rect">
              <a:avLst/>
            </a:prstGeom>
            <a:noFill/>
            <a:ln>
              <a:noFill/>
            </a:ln>
          </p:spPr>
        </p:pic>
        <p:pic>
          <p:nvPicPr>
            <p:cNvPr id="310" name="Google Shape;310;p1"/>
            <p:cNvPicPr preferRelativeResize="0"/>
            <p:nvPr/>
          </p:nvPicPr>
          <p:blipFill rotWithShape="1">
            <a:blip r:embed="rId5">
              <a:alphaModFix/>
            </a:blip>
            <a:srcRect b="58167" l="37830" r="0" t="-50"/>
            <a:stretch/>
          </p:blipFill>
          <p:spPr>
            <a:xfrm>
              <a:off x="3459250" y="2913400"/>
              <a:ext cx="5684751" cy="2739477"/>
            </a:xfrm>
            <a:prstGeom prst="rect">
              <a:avLst/>
            </a:prstGeom>
            <a:noFill/>
            <a:ln>
              <a:noFill/>
            </a:ln>
          </p:spPr>
        </p:pic>
      </p:grpSp>
      <p:grpSp>
        <p:nvGrpSpPr>
          <p:cNvPr id="311" name="Google Shape;311;p1"/>
          <p:cNvGrpSpPr/>
          <p:nvPr/>
        </p:nvGrpSpPr>
        <p:grpSpPr>
          <a:xfrm>
            <a:off x="-1022435" y="4489912"/>
            <a:ext cx="11188876" cy="958388"/>
            <a:chOff x="2" y="4185112"/>
            <a:chExt cx="11188876" cy="958388"/>
          </a:xfrm>
        </p:grpSpPr>
        <p:pic>
          <p:nvPicPr>
            <p:cNvPr id="312" name="Google Shape;312;p1"/>
            <p:cNvPicPr preferRelativeResize="0"/>
            <p:nvPr/>
          </p:nvPicPr>
          <p:blipFill rotWithShape="1">
            <a:blip r:embed="rId6">
              <a:alphaModFix/>
            </a:blip>
            <a:srcRect b="0" l="0" r="0" t="0"/>
            <a:stretch/>
          </p:blipFill>
          <p:spPr>
            <a:xfrm>
              <a:off x="2" y="4185112"/>
              <a:ext cx="4501801" cy="958388"/>
            </a:xfrm>
            <a:prstGeom prst="rect">
              <a:avLst/>
            </a:prstGeom>
            <a:noFill/>
            <a:ln>
              <a:noFill/>
            </a:ln>
          </p:spPr>
        </p:pic>
        <p:pic>
          <p:nvPicPr>
            <p:cNvPr id="313" name="Google Shape;313;p1"/>
            <p:cNvPicPr preferRelativeResize="0"/>
            <p:nvPr/>
          </p:nvPicPr>
          <p:blipFill rotWithShape="1">
            <a:blip r:embed="rId6">
              <a:alphaModFix/>
            </a:blip>
            <a:srcRect b="0" l="0" r="0" t="0"/>
            <a:stretch/>
          </p:blipFill>
          <p:spPr>
            <a:xfrm>
              <a:off x="4377752" y="4185112"/>
              <a:ext cx="4501801" cy="958388"/>
            </a:xfrm>
            <a:prstGeom prst="rect">
              <a:avLst/>
            </a:prstGeom>
            <a:noFill/>
            <a:ln>
              <a:noFill/>
            </a:ln>
          </p:spPr>
        </p:pic>
        <p:pic>
          <p:nvPicPr>
            <p:cNvPr id="314" name="Google Shape;314;p1"/>
            <p:cNvPicPr preferRelativeResize="0"/>
            <p:nvPr/>
          </p:nvPicPr>
          <p:blipFill rotWithShape="1">
            <a:blip r:embed="rId6">
              <a:alphaModFix/>
            </a:blip>
            <a:srcRect b="0" l="0" r="0" t="0"/>
            <a:stretch/>
          </p:blipFill>
          <p:spPr>
            <a:xfrm>
              <a:off x="6687077" y="4185112"/>
              <a:ext cx="4501801" cy="958388"/>
            </a:xfrm>
            <a:prstGeom prst="rect">
              <a:avLst/>
            </a:prstGeom>
            <a:noFill/>
            <a:ln>
              <a:noFill/>
            </a:ln>
          </p:spPr>
        </p:pic>
      </p:grpSp>
      <p:sp>
        <p:nvSpPr>
          <p:cNvPr id="315" name="Google Shape;315;p1"/>
          <p:cNvSpPr txBox="1"/>
          <p:nvPr>
            <p:ph type="ctrTitle"/>
          </p:nvPr>
        </p:nvSpPr>
        <p:spPr>
          <a:xfrm>
            <a:off x="430350" y="387325"/>
            <a:ext cx="8283300" cy="15252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SzPts val="5200"/>
              <a:buNone/>
            </a:pPr>
            <a:r>
              <a:rPr lang="en" sz="3500"/>
              <a:t>Collision Scenario Analysis</a:t>
            </a:r>
            <a:endParaRPr sz="3500"/>
          </a:p>
          <a:p>
            <a:pPr indent="0" lvl="0" marL="0" rtl="0" algn="r">
              <a:lnSpc>
                <a:spcPct val="115000"/>
              </a:lnSpc>
              <a:spcBef>
                <a:spcPts val="0"/>
              </a:spcBef>
              <a:spcAft>
                <a:spcPts val="0"/>
              </a:spcAft>
              <a:buSzPts val="5200"/>
              <a:buNone/>
            </a:pPr>
            <a:r>
              <a:rPr lang="en" sz="3500"/>
              <a:t>for Autonomous Vehicle Testing</a:t>
            </a:r>
            <a:endParaRPr b="0" sz="3500">
              <a:latin typeface="Sora Light"/>
              <a:ea typeface="Sora Light"/>
              <a:cs typeface="Sora Light"/>
              <a:sym typeface="Sora Light"/>
            </a:endParaRPr>
          </a:p>
        </p:txBody>
      </p:sp>
      <p:sp>
        <p:nvSpPr>
          <p:cNvPr id="316" name="Google Shape;316;p1"/>
          <p:cNvSpPr txBox="1"/>
          <p:nvPr>
            <p:ph idx="1" type="subTitle"/>
          </p:nvPr>
        </p:nvSpPr>
        <p:spPr>
          <a:xfrm>
            <a:off x="3729850" y="1864400"/>
            <a:ext cx="4911000" cy="8340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SzPts val="1200"/>
              <a:buNone/>
            </a:pPr>
            <a:r>
              <a:rPr lang="en" sz="1300">
                <a:latin typeface="Sora"/>
                <a:ea typeface="Sora"/>
                <a:cs typeface="Sora"/>
                <a:sym typeface="Sora"/>
              </a:rPr>
              <a:t>DATA298B</a:t>
            </a:r>
            <a:endParaRPr sz="1300">
              <a:latin typeface="Sora"/>
              <a:ea typeface="Sora"/>
              <a:cs typeface="Sora"/>
              <a:sym typeface="Sora"/>
            </a:endParaRPr>
          </a:p>
          <a:p>
            <a:pPr indent="0" lvl="0" marL="0" rtl="0" algn="r">
              <a:lnSpc>
                <a:spcPct val="115000"/>
              </a:lnSpc>
              <a:spcBef>
                <a:spcPts val="0"/>
              </a:spcBef>
              <a:spcAft>
                <a:spcPts val="0"/>
              </a:spcAft>
              <a:buSzPts val="1200"/>
              <a:buNone/>
            </a:pPr>
            <a:r>
              <a:rPr lang="en" sz="1300">
                <a:latin typeface="Sora"/>
                <a:ea typeface="Sora"/>
                <a:cs typeface="Sora"/>
                <a:sym typeface="Sora"/>
              </a:rPr>
              <a:t>Dr. Jerry Gao, Dr. Lee C. Chang</a:t>
            </a:r>
            <a:endParaRPr sz="1300">
              <a:latin typeface="Sora"/>
              <a:ea typeface="Sora"/>
              <a:cs typeface="Sora"/>
              <a:sym typeface="Sora"/>
            </a:endParaRPr>
          </a:p>
          <a:p>
            <a:pPr indent="0" lvl="0" marL="0" rtl="0" algn="r">
              <a:lnSpc>
                <a:spcPct val="115000"/>
              </a:lnSpc>
              <a:spcBef>
                <a:spcPts val="0"/>
              </a:spcBef>
              <a:spcAft>
                <a:spcPts val="0"/>
              </a:spcAft>
              <a:buSzPts val="1200"/>
              <a:buNone/>
            </a:pPr>
            <a:r>
              <a:rPr lang="en" sz="1300">
                <a:latin typeface="Sora"/>
                <a:ea typeface="Sora"/>
                <a:cs typeface="Sora"/>
                <a:sym typeface="Sora"/>
              </a:rPr>
              <a:t>Group 4: Johnny Qiu, Lin Zhu, Manyu Zhang, Yuan Pan</a:t>
            </a:r>
            <a:endParaRPr sz="1300">
              <a:latin typeface="Sora"/>
              <a:ea typeface="Sora"/>
              <a:cs typeface="Sora"/>
              <a:sym typeface="Sora"/>
            </a:endParaRPr>
          </a:p>
        </p:txBody>
      </p:sp>
      <p:pic>
        <p:nvPicPr>
          <p:cNvPr id="317" name="Google Shape;317;p1"/>
          <p:cNvPicPr preferRelativeResize="0"/>
          <p:nvPr/>
        </p:nvPicPr>
        <p:blipFill rotWithShape="1">
          <a:blip r:embed="rId7">
            <a:alphaModFix/>
          </a:blip>
          <a:srcRect b="0" l="49" r="49" t="0"/>
          <a:stretch/>
        </p:blipFill>
        <p:spPr>
          <a:xfrm>
            <a:off x="198150" y="2698400"/>
            <a:ext cx="4911048" cy="24076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g2a160e0cda4_0_17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3000"/>
              <a:buFont typeface="Arial"/>
              <a:buNone/>
            </a:pPr>
            <a:r>
              <a:rPr lang="en"/>
              <a:t>2.1.1 Document Raw Data</a:t>
            </a:r>
            <a:endParaRPr/>
          </a:p>
        </p:txBody>
      </p:sp>
      <p:pic>
        <p:nvPicPr>
          <p:cNvPr id="419" name="Google Shape;419;g2a160e0cda4_0_172"/>
          <p:cNvPicPr preferRelativeResize="0"/>
          <p:nvPr/>
        </p:nvPicPr>
        <p:blipFill rotWithShape="1">
          <a:blip r:embed="rId3">
            <a:alphaModFix/>
          </a:blip>
          <a:srcRect b="0" l="0" r="0" t="0"/>
          <a:stretch/>
        </p:blipFill>
        <p:spPr>
          <a:xfrm>
            <a:off x="1190525" y="1303350"/>
            <a:ext cx="3519950" cy="3028601"/>
          </a:xfrm>
          <a:prstGeom prst="rect">
            <a:avLst/>
          </a:prstGeom>
          <a:noFill/>
          <a:ln>
            <a:noFill/>
          </a:ln>
        </p:spPr>
      </p:pic>
      <p:pic>
        <p:nvPicPr>
          <p:cNvPr id="420" name="Google Shape;420;g2a160e0cda4_0_172"/>
          <p:cNvPicPr preferRelativeResize="0"/>
          <p:nvPr/>
        </p:nvPicPr>
        <p:blipFill rotWithShape="1">
          <a:blip r:embed="rId4">
            <a:alphaModFix/>
          </a:blip>
          <a:srcRect b="0" l="0" r="0" t="0"/>
          <a:stretch/>
        </p:blipFill>
        <p:spPr>
          <a:xfrm>
            <a:off x="5107500" y="1158150"/>
            <a:ext cx="3217952" cy="35970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2a282f65743_0_2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2.1.2 Document Data Collection</a:t>
            </a:r>
            <a:endParaRPr/>
          </a:p>
        </p:txBody>
      </p:sp>
      <p:pic>
        <p:nvPicPr>
          <p:cNvPr id="426" name="Google Shape;426;g2a282f65743_0_24"/>
          <p:cNvPicPr preferRelativeResize="0"/>
          <p:nvPr/>
        </p:nvPicPr>
        <p:blipFill rotWithShape="1">
          <a:blip r:embed="rId3">
            <a:alphaModFix/>
          </a:blip>
          <a:srcRect b="0" l="0" r="0" t="0"/>
          <a:stretch/>
        </p:blipFill>
        <p:spPr>
          <a:xfrm>
            <a:off x="1085275" y="1154700"/>
            <a:ext cx="4359925" cy="3375849"/>
          </a:xfrm>
          <a:prstGeom prst="rect">
            <a:avLst/>
          </a:prstGeom>
          <a:noFill/>
          <a:ln>
            <a:noFill/>
          </a:ln>
        </p:spPr>
      </p:pic>
      <p:sp>
        <p:nvSpPr>
          <p:cNvPr id="427" name="Google Shape;427;g2a282f65743_0_24"/>
          <p:cNvSpPr txBox="1"/>
          <p:nvPr>
            <p:ph idx="4" type="subTitle"/>
          </p:nvPr>
        </p:nvSpPr>
        <p:spPr>
          <a:xfrm>
            <a:off x="5631500" y="1388075"/>
            <a:ext cx="2305500" cy="379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Get PDF files</a:t>
            </a:r>
            <a:endParaRPr/>
          </a:p>
        </p:txBody>
      </p:sp>
      <p:sp>
        <p:nvSpPr>
          <p:cNvPr id="428" name="Google Shape;428;g2a282f65743_0_24"/>
          <p:cNvSpPr txBox="1"/>
          <p:nvPr>
            <p:ph idx="1" type="subTitle"/>
          </p:nvPr>
        </p:nvSpPr>
        <p:spPr>
          <a:xfrm>
            <a:off x="5631500" y="1767275"/>
            <a:ext cx="3429000" cy="25299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t>Download from DMV website</a:t>
            </a:r>
            <a:endParaRPr sz="1600"/>
          </a:p>
          <a:p>
            <a:pPr indent="0" lvl="0" marL="0" rtl="0" algn="l">
              <a:lnSpc>
                <a:spcPct val="100000"/>
              </a:lnSpc>
              <a:spcBef>
                <a:spcPts val="0"/>
              </a:spcBef>
              <a:spcAft>
                <a:spcPts val="0"/>
              </a:spcAft>
              <a:buSzPts val="1200"/>
              <a:buNone/>
            </a:pPr>
            <a:r>
              <a:rPr lang="en" sz="1600"/>
              <a:t>	PDF in 2019-2023</a:t>
            </a:r>
            <a:endParaRPr sz="1600"/>
          </a:p>
          <a:p>
            <a:pPr indent="0" lvl="0" marL="0" rtl="0" algn="l">
              <a:lnSpc>
                <a:spcPct val="100000"/>
              </a:lnSpc>
              <a:spcBef>
                <a:spcPts val="0"/>
              </a:spcBef>
              <a:spcAft>
                <a:spcPts val="0"/>
              </a:spcAft>
              <a:buSzPts val="1200"/>
              <a:buNone/>
            </a:pPr>
            <a:r>
              <a:t/>
            </a:r>
            <a:endParaRPr sz="1600"/>
          </a:p>
          <a:p>
            <a:pPr indent="-330200" lvl="0" marL="457200" rtl="0" algn="l">
              <a:lnSpc>
                <a:spcPct val="100000"/>
              </a:lnSpc>
              <a:spcBef>
                <a:spcPts val="0"/>
              </a:spcBef>
              <a:spcAft>
                <a:spcPts val="0"/>
              </a:spcAft>
              <a:buSzPts val="1600"/>
              <a:buChar char="●"/>
            </a:pPr>
            <a:r>
              <a:rPr lang="en" sz="1600"/>
              <a:t>Rename files by customize rules</a:t>
            </a:r>
            <a:endParaRPr sz="1600"/>
          </a:p>
          <a:p>
            <a:pPr indent="0" lvl="0" marL="457200" rtl="0" algn="l">
              <a:lnSpc>
                <a:spcPct val="100000"/>
              </a:lnSpc>
              <a:spcBef>
                <a:spcPts val="0"/>
              </a:spcBef>
              <a:spcAft>
                <a:spcPts val="0"/>
              </a:spcAft>
              <a:buSzPts val="1200"/>
              <a:buNone/>
            </a:pPr>
            <a:r>
              <a:rPr lang="en" sz="1600"/>
              <a:t>EX: 	20231013002001</a:t>
            </a:r>
            <a:endParaRPr sz="1600"/>
          </a:p>
          <a:p>
            <a:pPr indent="457200" lvl="0" marL="457200" rtl="0" algn="l">
              <a:lnSpc>
                <a:spcPct val="100000"/>
              </a:lnSpc>
              <a:spcBef>
                <a:spcPts val="0"/>
              </a:spcBef>
              <a:spcAft>
                <a:spcPts val="0"/>
              </a:spcAft>
              <a:buSzPts val="1200"/>
              <a:buNone/>
            </a:pPr>
            <a:r>
              <a:rPr lang="en" sz="1600"/>
              <a:t>Date  -&gt;20231013</a:t>
            </a:r>
            <a:endParaRPr sz="1600"/>
          </a:p>
          <a:p>
            <a:pPr indent="457200" lvl="0" marL="457200" rtl="0" algn="l">
              <a:lnSpc>
                <a:spcPct val="100000"/>
              </a:lnSpc>
              <a:spcBef>
                <a:spcPts val="0"/>
              </a:spcBef>
              <a:spcAft>
                <a:spcPts val="0"/>
              </a:spcAft>
              <a:buSzPts val="1200"/>
              <a:buNone/>
            </a:pPr>
            <a:r>
              <a:rPr lang="en" sz="1600"/>
              <a:t>Apple-&gt;002</a:t>
            </a:r>
            <a:endParaRPr sz="1600"/>
          </a:p>
          <a:p>
            <a:pPr indent="457200" lvl="0" marL="457200" rtl="0" algn="l">
              <a:lnSpc>
                <a:spcPct val="100000"/>
              </a:lnSpc>
              <a:spcBef>
                <a:spcPts val="0"/>
              </a:spcBef>
              <a:spcAft>
                <a:spcPts val="0"/>
              </a:spcAft>
              <a:buSzPts val="1200"/>
              <a:buNone/>
            </a:pPr>
            <a:r>
              <a:rPr lang="en" sz="1600"/>
              <a:t>Index-&gt;001</a:t>
            </a:r>
            <a:endParaRPr sz="1600"/>
          </a:p>
          <a:p>
            <a:pPr indent="0" lvl="0" marL="457200" rtl="0" algn="l">
              <a:lnSpc>
                <a:spcPct val="100000"/>
              </a:lnSpc>
              <a:spcBef>
                <a:spcPts val="0"/>
              </a:spcBef>
              <a:spcAft>
                <a:spcPts val="0"/>
              </a:spcAft>
              <a:buSzPts val="120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2a282f65743_0_65"/>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2.1.2 Document Data Processing</a:t>
            </a:r>
            <a:endParaRPr/>
          </a:p>
        </p:txBody>
      </p:sp>
      <p:sp>
        <p:nvSpPr>
          <p:cNvPr id="434" name="Google Shape;434;g2a282f65743_0_65"/>
          <p:cNvSpPr txBox="1"/>
          <p:nvPr>
            <p:ph idx="4" type="subTitle"/>
          </p:nvPr>
        </p:nvSpPr>
        <p:spPr>
          <a:xfrm>
            <a:off x="5552250" y="1396800"/>
            <a:ext cx="2921700" cy="379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Extract from PDF files</a:t>
            </a:r>
            <a:endParaRPr/>
          </a:p>
        </p:txBody>
      </p:sp>
      <p:sp>
        <p:nvSpPr>
          <p:cNvPr id="435" name="Google Shape;435;g2a282f65743_0_65"/>
          <p:cNvSpPr txBox="1"/>
          <p:nvPr>
            <p:ph idx="1" type="subTitle"/>
          </p:nvPr>
        </p:nvSpPr>
        <p:spPr>
          <a:xfrm>
            <a:off x="5552250" y="1843250"/>
            <a:ext cx="3429000" cy="25299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Using PyPDF2 to extract useful information from PDF</a:t>
            </a:r>
            <a:endParaRPr sz="1800"/>
          </a:p>
          <a:p>
            <a:pPr indent="0" lvl="0" marL="457200" rtl="0" algn="l">
              <a:lnSpc>
                <a:spcPct val="100000"/>
              </a:lnSpc>
              <a:spcBef>
                <a:spcPts val="0"/>
              </a:spcBef>
              <a:spcAft>
                <a:spcPts val="0"/>
              </a:spcAft>
              <a:buSzPts val="1200"/>
              <a:buNone/>
            </a:pPr>
            <a:r>
              <a:t/>
            </a:r>
            <a:endParaRPr sz="1800"/>
          </a:p>
          <a:p>
            <a:pPr indent="-342900" lvl="0" marL="457200" rtl="0" algn="l">
              <a:lnSpc>
                <a:spcPct val="100000"/>
              </a:lnSpc>
              <a:spcBef>
                <a:spcPts val="0"/>
              </a:spcBef>
              <a:spcAft>
                <a:spcPts val="0"/>
              </a:spcAft>
              <a:buSzPts val="1800"/>
              <a:buChar char="●"/>
            </a:pPr>
            <a:r>
              <a:rPr lang="en" sz="1800"/>
              <a:t>Create DataFrame</a:t>
            </a:r>
            <a:endParaRPr sz="1800"/>
          </a:p>
          <a:p>
            <a:pPr indent="0" lvl="0" marL="457200" rtl="0" algn="l">
              <a:lnSpc>
                <a:spcPct val="100000"/>
              </a:lnSpc>
              <a:spcBef>
                <a:spcPts val="0"/>
              </a:spcBef>
              <a:spcAft>
                <a:spcPts val="0"/>
              </a:spcAft>
              <a:buSzPts val="1200"/>
              <a:buNone/>
            </a:pPr>
            <a:r>
              <a:t/>
            </a:r>
            <a:endParaRPr sz="1800"/>
          </a:p>
          <a:p>
            <a:pPr indent="-342900" lvl="0" marL="457200" rtl="0" algn="l">
              <a:lnSpc>
                <a:spcPct val="100000"/>
              </a:lnSpc>
              <a:spcBef>
                <a:spcPts val="0"/>
              </a:spcBef>
              <a:spcAft>
                <a:spcPts val="0"/>
              </a:spcAft>
              <a:buSzPts val="1800"/>
              <a:buChar char="●"/>
            </a:pPr>
            <a:r>
              <a:rPr lang="en" sz="1800"/>
              <a:t>Using Google API to get street view images</a:t>
            </a:r>
            <a:endParaRPr sz="1800"/>
          </a:p>
          <a:p>
            <a:pPr indent="0" lvl="0" marL="457200" rtl="0" algn="l">
              <a:lnSpc>
                <a:spcPct val="100000"/>
              </a:lnSpc>
              <a:spcBef>
                <a:spcPts val="0"/>
              </a:spcBef>
              <a:spcAft>
                <a:spcPts val="0"/>
              </a:spcAft>
              <a:buSzPts val="1200"/>
              <a:buNone/>
            </a:pPr>
            <a:r>
              <a:t/>
            </a:r>
            <a:endParaRPr/>
          </a:p>
        </p:txBody>
      </p:sp>
      <p:pic>
        <p:nvPicPr>
          <p:cNvPr id="436" name="Google Shape;436;g2a282f65743_0_65"/>
          <p:cNvPicPr preferRelativeResize="0"/>
          <p:nvPr/>
        </p:nvPicPr>
        <p:blipFill rotWithShape="1">
          <a:blip r:embed="rId3">
            <a:alphaModFix/>
          </a:blip>
          <a:srcRect b="0" l="0" r="0" t="0"/>
          <a:stretch/>
        </p:blipFill>
        <p:spPr>
          <a:xfrm>
            <a:off x="1246550" y="1017725"/>
            <a:ext cx="3713999" cy="3800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2a2dd2d3e6d_3_3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2.1.2 Document Data Processing</a:t>
            </a:r>
            <a:endParaRPr/>
          </a:p>
        </p:txBody>
      </p:sp>
      <p:sp>
        <p:nvSpPr>
          <p:cNvPr id="442" name="Google Shape;442;g2a2dd2d3e6d_3_30"/>
          <p:cNvSpPr txBox="1"/>
          <p:nvPr>
            <p:ph idx="4" type="subTitle"/>
          </p:nvPr>
        </p:nvSpPr>
        <p:spPr>
          <a:xfrm>
            <a:off x="5552250" y="1396800"/>
            <a:ext cx="2921700" cy="379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Extract from PDF files</a:t>
            </a:r>
            <a:endParaRPr/>
          </a:p>
        </p:txBody>
      </p:sp>
      <p:sp>
        <p:nvSpPr>
          <p:cNvPr id="443" name="Google Shape;443;g2a2dd2d3e6d_3_30"/>
          <p:cNvSpPr txBox="1"/>
          <p:nvPr>
            <p:ph idx="1" type="subTitle"/>
          </p:nvPr>
        </p:nvSpPr>
        <p:spPr>
          <a:xfrm>
            <a:off x="5552250" y="1843250"/>
            <a:ext cx="3429000" cy="25299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Using PyPDF2 to extract useful information from PDF</a:t>
            </a:r>
            <a:endParaRPr sz="1800"/>
          </a:p>
          <a:p>
            <a:pPr indent="0" lvl="0" marL="457200" rtl="0" algn="l">
              <a:lnSpc>
                <a:spcPct val="100000"/>
              </a:lnSpc>
              <a:spcBef>
                <a:spcPts val="0"/>
              </a:spcBef>
              <a:spcAft>
                <a:spcPts val="0"/>
              </a:spcAft>
              <a:buSzPts val="1200"/>
              <a:buNone/>
            </a:pPr>
            <a:r>
              <a:t/>
            </a:r>
            <a:endParaRPr sz="1800"/>
          </a:p>
          <a:p>
            <a:pPr indent="-342900" lvl="0" marL="457200" rtl="0" algn="l">
              <a:lnSpc>
                <a:spcPct val="100000"/>
              </a:lnSpc>
              <a:spcBef>
                <a:spcPts val="0"/>
              </a:spcBef>
              <a:spcAft>
                <a:spcPts val="0"/>
              </a:spcAft>
              <a:buSzPts val="1800"/>
              <a:buChar char="●"/>
            </a:pPr>
            <a:r>
              <a:rPr lang="en" sz="1800"/>
              <a:t>Create DataFrame</a:t>
            </a:r>
            <a:endParaRPr sz="1800"/>
          </a:p>
          <a:p>
            <a:pPr indent="0" lvl="0" marL="0" rtl="0" algn="l">
              <a:lnSpc>
                <a:spcPct val="100000"/>
              </a:lnSpc>
              <a:spcBef>
                <a:spcPts val="0"/>
              </a:spcBef>
              <a:spcAft>
                <a:spcPts val="0"/>
              </a:spcAft>
              <a:buSzPts val="1200"/>
              <a:buNone/>
            </a:pPr>
            <a:r>
              <a:t/>
            </a:r>
            <a:endParaRPr sz="1800"/>
          </a:p>
          <a:p>
            <a:pPr indent="-342900" lvl="0" marL="457200" rtl="0" algn="l">
              <a:lnSpc>
                <a:spcPct val="100000"/>
              </a:lnSpc>
              <a:spcBef>
                <a:spcPts val="0"/>
              </a:spcBef>
              <a:spcAft>
                <a:spcPts val="0"/>
              </a:spcAft>
              <a:buSzPts val="1800"/>
              <a:buChar char="●"/>
            </a:pPr>
            <a:r>
              <a:rPr lang="en" sz="1800"/>
              <a:t>Using Google API to get street view images</a:t>
            </a:r>
            <a:endParaRPr sz="1800"/>
          </a:p>
          <a:p>
            <a:pPr indent="0" lvl="0" marL="457200" rtl="0" algn="l">
              <a:lnSpc>
                <a:spcPct val="100000"/>
              </a:lnSpc>
              <a:spcBef>
                <a:spcPts val="0"/>
              </a:spcBef>
              <a:spcAft>
                <a:spcPts val="0"/>
              </a:spcAft>
              <a:buSzPts val="1200"/>
              <a:buNone/>
            </a:pPr>
            <a:r>
              <a:t/>
            </a:r>
            <a:endParaRPr/>
          </a:p>
        </p:txBody>
      </p:sp>
      <p:pic>
        <p:nvPicPr>
          <p:cNvPr id="444" name="Google Shape;444;g2a2dd2d3e6d_3_30"/>
          <p:cNvPicPr preferRelativeResize="0"/>
          <p:nvPr/>
        </p:nvPicPr>
        <p:blipFill rotWithShape="1">
          <a:blip r:embed="rId3">
            <a:alphaModFix/>
          </a:blip>
          <a:srcRect b="0" l="0" r="0" t="0"/>
          <a:stretch/>
        </p:blipFill>
        <p:spPr>
          <a:xfrm>
            <a:off x="1208825" y="1081625"/>
            <a:ext cx="3524325" cy="3606700"/>
          </a:xfrm>
          <a:prstGeom prst="rect">
            <a:avLst/>
          </a:prstGeom>
          <a:noFill/>
          <a:ln>
            <a:noFill/>
          </a:ln>
        </p:spPr>
      </p:pic>
      <p:pic>
        <p:nvPicPr>
          <p:cNvPr id="445" name="Google Shape;445;g2a2dd2d3e6d_3_30"/>
          <p:cNvPicPr preferRelativeResize="0"/>
          <p:nvPr/>
        </p:nvPicPr>
        <p:blipFill rotWithShape="1">
          <a:blip r:embed="rId4">
            <a:alphaModFix/>
          </a:blip>
          <a:srcRect b="0" l="0" r="0" t="0"/>
          <a:stretch/>
        </p:blipFill>
        <p:spPr>
          <a:xfrm>
            <a:off x="1208836" y="1081625"/>
            <a:ext cx="3730645" cy="36067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g2a2dd2d3e6d_3_20"/>
          <p:cNvPicPr preferRelativeResize="0"/>
          <p:nvPr/>
        </p:nvPicPr>
        <p:blipFill rotWithShape="1">
          <a:blip r:embed="rId3">
            <a:alphaModFix/>
          </a:blip>
          <a:srcRect b="0" l="0" r="0" t="0"/>
          <a:stretch/>
        </p:blipFill>
        <p:spPr>
          <a:xfrm>
            <a:off x="988225" y="1219624"/>
            <a:ext cx="4387700" cy="3196199"/>
          </a:xfrm>
          <a:prstGeom prst="rect">
            <a:avLst/>
          </a:prstGeom>
          <a:noFill/>
          <a:ln>
            <a:noFill/>
          </a:ln>
        </p:spPr>
      </p:pic>
      <p:sp>
        <p:nvSpPr>
          <p:cNvPr id="451" name="Google Shape;451;g2a2dd2d3e6d_3_2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2.1.2 Document Data Processing</a:t>
            </a:r>
            <a:endParaRPr/>
          </a:p>
        </p:txBody>
      </p:sp>
      <p:sp>
        <p:nvSpPr>
          <p:cNvPr id="452" name="Google Shape;452;g2a2dd2d3e6d_3_20"/>
          <p:cNvSpPr txBox="1"/>
          <p:nvPr>
            <p:ph idx="4" type="subTitle"/>
          </p:nvPr>
        </p:nvSpPr>
        <p:spPr>
          <a:xfrm>
            <a:off x="5552250" y="1396800"/>
            <a:ext cx="2921700" cy="379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Extract from PDF files</a:t>
            </a:r>
            <a:endParaRPr/>
          </a:p>
        </p:txBody>
      </p:sp>
      <p:sp>
        <p:nvSpPr>
          <p:cNvPr id="453" name="Google Shape;453;g2a2dd2d3e6d_3_20"/>
          <p:cNvSpPr txBox="1"/>
          <p:nvPr>
            <p:ph idx="1" type="subTitle"/>
          </p:nvPr>
        </p:nvSpPr>
        <p:spPr>
          <a:xfrm>
            <a:off x="5552250" y="1843250"/>
            <a:ext cx="3429000" cy="25299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Using PyPDF2 to extract useful information from PDF</a:t>
            </a:r>
            <a:endParaRPr sz="1800"/>
          </a:p>
          <a:p>
            <a:pPr indent="0" lvl="0" marL="457200" rtl="0" algn="l">
              <a:lnSpc>
                <a:spcPct val="100000"/>
              </a:lnSpc>
              <a:spcBef>
                <a:spcPts val="0"/>
              </a:spcBef>
              <a:spcAft>
                <a:spcPts val="0"/>
              </a:spcAft>
              <a:buSzPts val="1200"/>
              <a:buNone/>
            </a:pPr>
            <a:r>
              <a:t/>
            </a:r>
            <a:endParaRPr sz="1800"/>
          </a:p>
          <a:p>
            <a:pPr indent="-342900" lvl="0" marL="457200" rtl="0" algn="l">
              <a:lnSpc>
                <a:spcPct val="100000"/>
              </a:lnSpc>
              <a:spcBef>
                <a:spcPts val="0"/>
              </a:spcBef>
              <a:spcAft>
                <a:spcPts val="0"/>
              </a:spcAft>
              <a:buSzPts val="1800"/>
              <a:buChar char="●"/>
            </a:pPr>
            <a:r>
              <a:rPr lang="en" sz="1800"/>
              <a:t>Create DataFrame</a:t>
            </a:r>
            <a:endParaRPr sz="1800"/>
          </a:p>
          <a:p>
            <a:pPr indent="0" lvl="0" marL="0" rtl="0" algn="l">
              <a:lnSpc>
                <a:spcPct val="100000"/>
              </a:lnSpc>
              <a:spcBef>
                <a:spcPts val="0"/>
              </a:spcBef>
              <a:spcAft>
                <a:spcPts val="0"/>
              </a:spcAft>
              <a:buSzPts val="1200"/>
              <a:buNone/>
            </a:pPr>
            <a:r>
              <a:t/>
            </a:r>
            <a:endParaRPr sz="1800"/>
          </a:p>
          <a:p>
            <a:pPr indent="-342900" lvl="0" marL="457200" rtl="0" algn="l">
              <a:lnSpc>
                <a:spcPct val="100000"/>
              </a:lnSpc>
              <a:spcBef>
                <a:spcPts val="0"/>
              </a:spcBef>
              <a:spcAft>
                <a:spcPts val="0"/>
              </a:spcAft>
              <a:buSzPts val="1800"/>
              <a:buChar char="●"/>
            </a:pPr>
            <a:r>
              <a:rPr lang="en" sz="1800"/>
              <a:t>Using Google API to get street view images</a:t>
            </a:r>
            <a:endParaRPr sz="1800"/>
          </a:p>
          <a:p>
            <a:pPr indent="0" lvl="0" marL="457200" rtl="0" algn="l">
              <a:lnSpc>
                <a:spcPct val="100000"/>
              </a:lnSpc>
              <a:spcBef>
                <a:spcPts val="0"/>
              </a:spcBef>
              <a:spcAft>
                <a:spcPts val="0"/>
              </a:spcAft>
              <a:buSzPts val="12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pic>
        <p:nvPicPr>
          <p:cNvPr id="458" name="Google Shape;458;g2a2dd2d3e6d_3_10"/>
          <p:cNvPicPr preferRelativeResize="0"/>
          <p:nvPr/>
        </p:nvPicPr>
        <p:blipFill rotWithShape="1">
          <a:blip r:embed="rId3">
            <a:alphaModFix/>
          </a:blip>
          <a:srcRect b="0" l="0" r="0" t="0"/>
          <a:stretch/>
        </p:blipFill>
        <p:spPr>
          <a:xfrm>
            <a:off x="1158674" y="1005250"/>
            <a:ext cx="3826925" cy="3759450"/>
          </a:xfrm>
          <a:prstGeom prst="rect">
            <a:avLst/>
          </a:prstGeom>
          <a:noFill/>
          <a:ln>
            <a:noFill/>
          </a:ln>
        </p:spPr>
      </p:pic>
      <p:sp>
        <p:nvSpPr>
          <p:cNvPr id="459" name="Google Shape;459;g2a2dd2d3e6d_3_1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2.1.2 Document Data Processing</a:t>
            </a:r>
            <a:endParaRPr/>
          </a:p>
        </p:txBody>
      </p:sp>
      <p:sp>
        <p:nvSpPr>
          <p:cNvPr id="460" name="Google Shape;460;g2a2dd2d3e6d_3_10"/>
          <p:cNvSpPr txBox="1"/>
          <p:nvPr>
            <p:ph idx="4" type="subTitle"/>
          </p:nvPr>
        </p:nvSpPr>
        <p:spPr>
          <a:xfrm>
            <a:off x="5552250" y="1396800"/>
            <a:ext cx="2921700" cy="379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Extract from PDF files</a:t>
            </a:r>
            <a:endParaRPr/>
          </a:p>
        </p:txBody>
      </p:sp>
      <p:sp>
        <p:nvSpPr>
          <p:cNvPr id="461" name="Google Shape;461;g2a2dd2d3e6d_3_10"/>
          <p:cNvSpPr txBox="1"/>
          <p:nvPr>
            <p:ph idx="1" type="subTitle"/>
          </p:nvPr>
        </p:nvSpPr>
        <p:spPr>
          <a:xfrm>
            <a:off x="5552250" y="1843250"/>
            <a:ext cx="3429000" cy="25299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Using PyPDF2 to extract useful information from PDF</a:t>
            </a:r>
            <a:endParaRPr sz="1800"/>
          </a:p>
          <a:p>
            <a:pPr indent="0" lvl="0" marL="457200" rtl="0" algn="l">
              <a:lnSpc>
                <a:spcPct val="100000"/>
              </a:lnSpc>
              <a:spcBef>
                <a:spcPts val="0"/>
              </a:spcBef>
              <a:spcAft>
                <a:spcPts val="0"/>
              </a:spcAft>
              <a:buSzPts val="1200"/>
              <a:buNone/>
            </a:pPr>
            <a:r>
              <a:t/>
            </a:r>
            <a:endParaRPr sz="1800"/>
          </a:p>
          <a:p>
            <a:pPr indent="-342900" lvl="0" marL="457200" rtl="0" algn="l">
              <a:lnSpc>
                <a:spcPct val="100000"/>
              </a:lnSpc>
              <a:spcBef>
                <a:spcPts val="0"/>
              </a:spcBef>
              <a:spcAft>
                <a:spcPts val="0"/>
              </a:spcAft>
              <a:buSzPts val="1800"/>
              <a:buChar char="●"/>
            </a:pPr>
            <a:r>
              <a:rPr lang="en" sz="1800"/>
              <a:t>Create DataFrame</a:t>
            </a:r>
            <a:endParaRPr sz="1800"/>
          </a:p>
          <a:p>
            <a:pPr indent="0" lvl="0" marL="0" rtl="0" algn="l">
              <a:lnSpc>
                <a:spcPct val="100000"/>
              </a:lnSpc>
              <a:spcBef>
                <a:spcPts val="0"/>
              </a:spcBef>
              <a:spcAft>
                <a:spcPts val="0"/>
              </a:spcAft>
              <a:buSzPts val="1200"/>
              <a:buNone/>
            </a:pPr>
            <a:r>
              <a:t/>
            </a:r>
            <a:endParaRPr sz="1800"/>
          </a:p>
          <a:p>
            <a:pPr indent="-342900" lvl="0" marL="457200" rtl="0" algn="l">
              <a:lnSpc>
                <a:spcPct val="100000"/>
              </a:lnSpc>
              <a:spcBef>
                <a:spcPts val="0"/>
              </a:spcBef>
              <a:spcAft>
                <a:spcPts val="0"/>
              </a:spcAft>
              <a:buSzPts val="1800"/>
              <a:buChar char="●"/>
            </a:pPr>
            <a:r>
              <a:rPr lang="en" sz="1800"/>
              <a:t>Using Google API to get street view images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2a282f65743_0_34"/>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2.1.3 Document Data Transformation</a:t>
            </a:r>
            <a:endParaRPr/>
          </a:p>
        </p:txBody>
      </p:sp>
      <p:sp>
        <p:nvSpPr>
          <p:cNvPr id="467" name="Google Shape;467;g2a282f65743_0_34"/>
          <p:cNvSpPr txBox="1"/>
          <p:nvPr>
            <p:ph idx="3" type="subTitle"/>
          </p:nvPr>
        </p:nvSpPr>
        <p:spPr>
          <a:xfrm>
            <a:off x="6125275" y="2192075"/>
            <a:ext cx="2853300" cy="16656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Enhance contrast and clarity</a:t>
            </a:r>
            <a:endParaRPr sz="1800"/>
          </a:p>
          <a:p>
            <a:pPr indent="0" lvl="0" marL="457200" rtl="0" algn="l">
              <a:lnSpc>
                <a:spcPct val="100000"/>
              </a:lnSpc>
              <a:spcBef>
                <a:spcPts val="0"/>
              </a:spcBef>
              <a:spcAft>
                <a:spcPts val="0"/>
              </a:spcAft>
              <a:buSzPts val="1200"/>
              <a:buNone/>
            </a:pPr>
            <a:r>
              <a:t/>
            </a:r>
            <a:endParaRPr sz="1800"/>
          </a:p>
          <a:p>
            <a:pPr indent="-342900" lvl="0" marL="457200" rtl="0" algn="l">
              <a:lnSpc>
                <a:spcPct val="100000"/>
              </a:lnSpc>
              <a:spcBef>
                <a:spcPts val="0"/>
              </a:spcBef>
              <a:spcAft>
                <a:spcPts val="0"/>
              </a:spcAft>
              <a:buSzPts val="1800"/>
              <a:buChar char="●"/>
            </a:pPr>
            <a:r>
              <a:rPr lang="en" sz="1800"/>
              <a:t>Edge detection</a:t>
            </a:r>
            <a:endParaRPr sz="1800"/>
          </a:p>
          <a:p>
            <a:pPr indent="0" lvl="0" marL="457200" rtl="0" algn="l">
              <a:lnSpc>
                <a:spcPct val="100000"/>
              </a:lnSpc>
              <a:spcBef>
                <a:spcPts val="0"/>
              </a:spcBef>
              <a:spcAft>
                <a:spcPts val="0"/>
              </a:spcAft>
              <a:buSzPts val="1200"/>
              <a:buNone/>
            </a:pPr>
            <a:r>
              <a:t/>
            </a:r>
            <a:endParaRPr sz="1800"/>
          </a:p>
          <a:p>
            <a:pPr indent="-342900" lvl="0" marL="457200" rtl="0" algn="l">
              <a:lnSpc>
                <a:spcPct val="100000"/>
              </a:lnSpc>
              <a:spcBef>
                <a:spcPts val="0"/>
              </a:spcBef>
              <a:spcAft>
                <a:spcPts val="0"/>
              </a:spcAft>
              <a:buSzPts val="1800"/>
              <a:buChar char="●"/>
            </a:pPr>
            <a:r>
              <a:rPr lang="en" sz="1800"/>
              <a:t>Color filter</a:t>
            </a:r>
            <a:endParaRPr sz="1800"/>
          </a:p>
        </p:txBody>
      </p:sp>
      <p:sp>
        <p:nvSpPr>
          <p:cNvPr id="468" name="Google Shape;468;g2a282f65743_0_34"/>
          <p:cNvSpPr txBox="1"/>
          <p:nvPr>
            <p:ph idx="6" type="subTitle"/>
          </p:nvPr>
        </p:nvSpPr>
        <p:spPr>
          <a:xfrm>
            <a:off x="6125275" y="1557200"/>
            <a:ext cx="2710500" cy="379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Data Augmentation</a:t>
            </a:r>
            <a:endParaRPr/>
          </a:p>
        </p:txBody>
      </p:sp>
      <p:pic>
        <p:nvPicPr>
          <p:cNvPr id="469" name="Google Shape;469;g2a282f65743_0_34"/>
          <p:cNvPicPr preferRelativeResize="0"/>
          <p:nvPr/>
        </p:nvPicPr>
        <p:blipFill rotWithShape="1">
          <a:blip r:embed="rId3">
            <a:alphaModFix/>
          </a:blip>
          <a:srcRect b="0" l="0" r="0" t="0"/>
          <a:stretch/>
        </p:blipFill>
        <p:spPr>
          <a:xfrm>
            <a:off x="964550" y="1331662"/>
            <a:ext cx="4920401" cy="3222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2a2dd2d3e6d_3_4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2.1.3 Document Data Transformation</a:t>
            </a:r>
            <a:endParaRPr/>
          </a:p>
        </p:txBody>
      </p:sp>
      <p:sp>
        <p:nvSpPr>
          <p:cNvPr id="475" name="Google Shape;475;g2a2dd2d3e6d_3_40"/>
          <p:cNvSpPr txBox="1"/>
          <p:nvPr>
            <p:ph idx="3" type="subTitle"/>
          </p:nvPr>
        </p:nvSpPr>
        <p:spPr>
          <a:xfrm>
            <a:off x="6125275" y="2192075"/>
            <a:ext cx="2853300" cy="16656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Enhance contrast and clarity</a:t>
            </a:r>
            <a:endParaRPr sz="1800"/>
          </a:p>
          <a:p>
            <a:pPr indent="0" lvl="0" marL="457200" rtl="0" algn="l">
              <a:lnSpc>
                <a:spcPct val="100000"/>
              </a:lnSpc>
              <a:spcBef>
                <a:spcPts val="0"/>
              </a:spcBef>
              <a:spcAft>
                <a:spcPts val="0"/>
              </a:spcAft>
              <a:buSzPts val="1200"/>
              <a:buNone/>
            </a:pPr>
            <a:r>
              <a:t/>
            </a:r>
            <a:endParaRPr sz="1800"/>
          </a:p>
          <a:p>
            <a:pPr indent="-342900" lvl="0" marL="457200" rtl="0" algn="l">
              <a:lnSpc>
                <a:spcPct val="100000"/>
              </a:lnSpc>
              <a:spcBef>
                <a:spcPts val="0"/>
              </a:spcBef>
              <a:spcAft>
                <a:spcPts val="0"/>
              </a:spcAft>
              <a:buSzPts val="1800"/>
              <a:buChar char="●"/>
            </a:pPr>
            <a:r>
              <a:rPr lang="en" sz="1800"/>
              <a:t>Edge detection</a:t>
            </a:r>
            <a:endParaRPr sz="1800"/>
          </a:p>
          <a:p>
            <a:pPr indent="0" lvl="0" marL="457200" rtl="0" algn="l">
              <a:lnSpc>
                <a:spcPct val="100000"/>
              </a:lnSpc>
              <a:spcBef>
                <a:spcPts val="0"/>
              </a:spcBef>
              <a:spcAft>
                <a:spcPts val="0"/>
              </a:spcAft>
              <a:buSzPts val="1200"/>
              <a:buNone/>
            </a:pPr>
            <a:r>
              <a:t/>
            </a:r>
            <a:endParaRPr sz="1800"/>
          </a:p>
          <a:p>
            <a:pPr indent="-342900" lvl="0" marL="457200" rtl="0" algn="l">
              <a:lnSpc>
                <a:spcPct val="100000"/>
              </a:lnSpc>
              <a:spcBef>
                <a:spcPts val="0"/>
              </a:spcBef>
              <a:spcAft>
                <a:spcPts val="0"/>
              </a:spcAft>
              <a:buSzPts val="1800"/>
              <a:buChar char="●"/>
            </a:pPr>
            <a:r>
              <a:rPr lang="en" sz="1800"/>
              <a:t>Color filter</a:t>
            </a:r>
            <a:endParaRPr sz="1800"/>
          </a:p>
        </p:txBody>
      </p:sp>
      <p:sp>
        <p:nvSpPr>
          <p:cNvPr id="476" name="Google Shape;476;g2a2dd2d3e6d_3_40"/>
          <p:cNvSpPr txBox="1"/>
          <p:nvPr>
            <p:ph idx="6" type="subTitle"/>
          </p:nvPr>
        </p:nvSpPr>
        <p:spPr>
          <a:xfrm>
            <a:off x="6125275" y="1557200"/>
            <a:ext cx="2710500" cy="3792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n"/>
              <a:t>Data Augmentation</a:t>
            </a:r>
            <a:endParaRPr/>
          </a:p>
        </p:txBody>
      </p:sp>
      <p:pic>
        <p:nvPicPr>
          <p:cNvPr id="477" name="Google Shape;477;g2a2dd2d3e6d_3_40"/>
          <p:cNvPicPr preferRelativeResize="0"/>
          <p:nvPr/>
        </p:nvPicPr>
        <p:blipFill rotWithShape="1">
          <a:blip r:embed="rId3">
            <a:alphaModFix/>
          </a:blip>
          <a:srcRect b="0" l="0" r="0" t="0"/>
          <a:stretch/>
        </p:blipFill>
        <p:spPr>
          <a:xfrm>
            <a:off x="964550" y="1331662"/>
            <a:ext cx="4920401" cy="3222625"/>
          </a:xfrm>
          <a:prstGeom prst="rect">
            <a:avLst/>
          </a:prstGeom>
          <a:noFill/>
          <a:ln>
            <a:noFill/>
          </a:ln>
        </p:spPr>
      </p:pic>
      <p:pic>
        <p:nvPicPr>
          <p:cNvPr id="478" name="Google Shape;478;g2a2dd2d3e6d_3_40"/>
          <p:cNvPicPr preferRelativeResize="0"/>
          <p:nvPr/>
        </p:nvPicPr>
        <p:blipFill rotWithShape="1">
          <a:blip r:embed="rId4">
            <a:alphaModFix/>
          </a:blip>
          <a:srcRect b="0" l="0" r="0" t="0"/>
          <a:stretch/>
        </p:blipFill>
        <p:spPr>
          <a:xfrm>
            <a:off x="964550" y="1016975"/>
            <a:ext cx="7703998" cy="3851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2" name="Shape 482"/>
        <p:cNvGrpSpPr/>
        <p:nvPr/>
      </p:nvGrpSpPr>
      <p:grpSpPr>
        <a:xfrm>
          <a:off x="0" y="0"/>
          <a:ext cx="0" cy="0"/>
          <a:chOff x="0" y="0"/>
          <a:chExt cx="0" cy="0"/>
        </a:xfrm>
      </p:grpSpPr>
      <p:sp>
        <p:nvSpPr>
          <p:cNvPr id="483" name="Google Shape;483;g2a2aa0a4fef_0_231"/>
          <p:cNvSpPr txBox="1"/>
          <p:nvPr>
            <p:ph type="title"/>
          </p:nvPr>
        </p:nvSpPr>
        <p:spPr>
          <a:xfrm>
            <a:off x="1768650" y="1560625"/>
            <a:ext cx="5606700" cy="736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Video Data</a:t>
            </a:r>
            <a:endParaRPr/>
          </a:p>
        </p:txBody>
      </p:sp>
      <p:sp>
        <p:nvSpPr>
          <p:cNvPr id="484" name="Google Shape;484;g2a2aa0a4fef_0_231"/>
          <p:cNvSpPr txBox="1"/>
          <p:nvPr>
            <p:ph idx="2" type="title"/>
          </p:nvPr>
        </p:nvSpPr>
        <p:spPr>
          <a:xfrm>
            <a:off x="3954150" y="539502"/>
            <a:ext cx="1235700" cy="841800"/>
          </a:xfrm>
          <a:prstGeom prst="rect">
            <a:avLst/>
          </a:prstGeom>
          <a:solidFill>
            <a:srgbClr val="FFFFFF">
              <a:alpha val="8235"/>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2.2</a:t>
            </a:r>
            <a:endParaRPr/>
          </a:p>
        </p:txBody>
      </p:sp>
      <p:pic>
        <p:nvPicPr>
          <p:cNvPr id="485" name="Google Shape;485;g2a2aa0a4fef_0_231"/>
          <p:cNvPicPr preferRelativeResize="0"/>
          <p:nvPr/>
        </p:nvPicPr>
        <p:blipFill rotWithShape="1">
          <a:blip r:embed="rId3">
            <a:alphaModFix/>
          </a:blip>
          <a:srcRect b="28285" l="0" r="0" t="-93"/>
          <a:stretch/>
        </p:blipFill>
        <p:spPr>
          <a:xfrm>
            <a:off x="5276204" y="2622725"/>
            <a:ext cx="3393157" cy="2520774"/>
          </a:xfrm>
          <a:prstGeom prst="rect">
            <a:avLst/>
          </a:prstGeom>
          <a:noFill/>
          <a:ln>
            <a:noFill/>
          </a:ln>
        </p:spPr>
      </p:pic>
      <p:pic>
        <p:nvPicPr>
          <p:cNvPr id="486" name="Google Shape;486;g2a2aa0a4fef_0_231"/>
          <p:cNvPicPr preferRelativeResize="0"/>
          <p:nvPr/>
        </p:nvPicPr>
        <p:blipFill rotWithShape="1">
          <a:blip r:embed="rId4">
            <a:alphaModFix/>
          </a:blip>
          <a:srcRect b="28262" l="0" r="0" t="-129"/>
          <a:stretch/>
        </p:blipFill>
        <p:spPr>
          <a:xfrm>
            <a:off x="474638" y="2622770"/>
            <a:ext cx="3457614" cy="2520823"/>
          </a:xfrm>
          <a:prstGeom prst="rect">
            <a:avLst/>
          </a:prstGeom>
          <a:noFill/>
          <a:ln>
            <a:noFill/>
          </a:ln>
        </p:spPr>
      </p:pic>
      <p:pic>
        <p:nvPicPr>
          <p:cNvPr id="487" name="Google Shape;487;g2a2aa0a4fef_0_231"/>
          <p:cNvPicPr preferRelativeResize="0"/>
          <p:nvPr/>
        </p:nvPicPr>
        <p:blipFill rotWithShape="1">
          <a:blip r:embed="rId5">
            <a:alphaModFix/>
          </a:blip>
          <a:srcRect b="0" l="0" r="0" t="0"/>
          <a:stretch/>
        </p:blipFill>
        <p:spPr>
          <a:xfrm>
            <a:off x="2587078" y="3252762"/>
            <a:ext cx="1250685" cy="147194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g2a2aa0a4fef_0_118"/>
          <p:cNvSpPr txBox="1"/>
          <p:nvPr>
            <p:ph type="title"/>
          </p:nvPr>
        </p:nvSpPr>
        <p:spPr>
          <a:xfrm>
            <a:off x="227150" y="1985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2.2 Video Raw Data </a:t>
            </a:r>
            <a:endParaRPr/>
          </a:p>
        </p:txBody>
      </p:sp>
      <p:sp>
        <p:nvSpPr>
          <p:cNvPr id="493" name="Google Shape;493;g2a2aa0a4fef_0_118"/>
          <p:cNvSpPr txBox="1"/>
          <p:nvPr/>
        </p:nvSpPr>
        <p:spPr>
          <a:xfrm>
            <a:off x="2656299" y="4462600"/>
            <a:ext cx="3663900" cy="36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anrope"/>
                <a:ea typeface="Manrope"/>
                <a:cs typeface="Manrope"/>
                <a:sym typeface="Manrope"/>
              </a:rPr>
              <a:t>Raw video sample - a collection of crash cases</a:t>
            </a:r>
            <a:endParaRPr b="0" i="0" sz="1200" u="none" cap="none" strike="noStrike">
              <a:solidFill>
                <a:schemeClr val="dk1"/>
              </a:solidFill>
              <a:latin typeface="Manrope"/>
              <a:ea typeface="Manrope"/>
              <a:cs typeface="Manrope"/>
              <a:sym typeface="Manrope"/>
            </a:endParaRPr>
          </a:p>
        </p:txBody>
      </p:sp>
      <p:pic>
        <p:nvPicPr>
          <p:cNvPr descr="Tesla is totaled in a crash, and the Tesla Dashcam footage shows what really happened. In this episode, Tesla owner share their experiences in crashes, near misses, hit &amp; runs, and other Tesla Sentry Mode events in Episode 221 of Teslacam Stories, the ultimate Tesla show. &#10;Looking for a dashcam? We recommend VIOFO:&#10;A119 MINI2 ▶ https://amzn.to/3P3LG9x (5% off promo code: BaamMINI2 )&#10;(affiliate link that may earn us commission)&#10;&#10;Join the Patreon ▶ https://patreon.com/whambaam&#10;Submit your Tesla video to be featured ▶ https://linktr.ee/whambaam&#10;Merchandise ▶ https://whambaam.com/&#10;&#10;Teslacam Stories is a series of Tesla owners' real experiences told by the Tesla Dashcam and Sentry Mode videos. All incidents are recorded from Tesla vehicles and submitted to this channel by other Tesla enthusiasts. I contact each person who sends me their videos to talk with them and learn more about their story and to follow up on what happened after what we see on their video. Voice-over and captions are added to describe what happened, and why. I believe that this additional information regarding the incident gives the videos a newsworthy value. &#10;&#10;From the footage and additional information, a viewer can learn the consequences of bad driving and can educate his/her self with better driving safety. This process also gives the videos a great educational value. It is my desire to add my own unique and creative value in a transformative way to ensure you enjoy and learn from the videos being presented. &#10;&#10;Voiceover recorded and edited by  ▶ Ben &amp; Melissa Anderson of @pnweventures &#10;&#10;**All videos are submitted to or for Wham Baam channels and used with original copyright permission.**&#10;&#10;#whambaamteslacam  #tesla #autopilot" id="494" name="Google Shape;494;g2a2aa0a4fef_0_118" title="WIFE CRASHES TESLA ON HER FIRST ATTEMPT">
            <a:hlinkClick r:id="rId3"/>
          </p:cNvPr>
          <p:cNvPicPr preferRelativeResize="0"/>
          <p:nvPr/>
        </p:nvPicPr>
        <p:blipFill rotWithShape="1">
          <a:blip r:embed="rId4">
            <a:alphaModFix/>
          </a:blip>
          <a:srcRect b="0" l="0" r="0" t="0"/>
          <a:stretch/>
        </p:blipFill>
        <p:spPr>
          <a:xfrm>
            <a:off x="1949875" y="991125"/>
            <a:ext cx="5198300" cy="3417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a160e0cda4_0_0"/>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Table of Contents</a:t>
            </a:r>
            <a:endParaRPr/>
          </a:p>
        </p:txBody>
      </p:sp>
      <p:sp>
        <p:nvSpPr>
          <p:cNvPr id="323" name="Google Shape;323;g2a160e0cda4_0_0"/>
          <p:cNvSpPr txBox="1"/>
          <p:nvPr/>
        </p:nvSpPr>
        <p:spPr>
          <a:xfrm flipH="1">
            <a:off x="615925" y="1877525"/>
            <a:ext cx="1990200" cy="70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400" u="none" cap="none" strike="noStrike">
                <a:solidFill>
                  <a:schemeClr val="dk1"/>
                </a:solidFill>
                <a:latin typeface="Manrope"/>
                <a:ea typeface="Manrope"/>
                <a:cs typeface="Manrope"/>
                <a:sym typeface="Manrope"/>
              </a:rPr>
              <a:t>Project Study Question</a:t>
            </a:r>
            <a:endParaRPr b="1" i="0" sz="1400" u="none" cap="none" strike="noStrike">
              <a:solidFill>
                <a:schemeClr val="dk1"/>
              </a:solidFill>
              <a:latin typeface="Manrope"/>
              <a:ea typeface="Manrope"/>
              <a:cs typeface="Manrope"/>
              <a:sym typeface="Manrope"/>
            </a:endParaRPr>
          </a:p>
        </p:txBody>
      </p:sp>
      <p:sp>
        <p:nvSpPr>
          <p:cNvPr id="324" name="Google Shape;324;g2a160e0cda4_0_0"/>
          <p:cNvSpPr txBox="1"/>
          <p:nvPr/>
        </p:nvSpPr>
        <p:spPr>
          <a:xfrm flipH="1">
            <a:off x="2660525" y="1862575"/>
            <a:ext cx="1828800" cy="70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400" u="none" cap="none" strike="noStrike">
                <a:solidFill>
                  <a:schemeClr val="dk1"/>
                </a:solidFill>
                <a:latin typeface="Manrope"/>
                <a:ea typeface="Manrope"/>
                <a:cs typeface="Manrope"/>
                <a:sym typeface="Manrope"/>
              </a:rPr>
              <a:t>Data Pre-processing</a:t>
            </a:r>
            <a:endParaRPr b="1" i="0" sz="1400" u="none" cap="none" strike="noStrike">
              <a:solidFill>
                <a:schemeClr val="dk1"/>
              </a:solidFill>
              <a:latin typeface="Manrope"/>
              <a:ea typeface="Manrope"/>
              <a:cs typeface="Manrope"/>
              <a:sym typeface="Manrope"/>
            </a:endParaRPr>
          </a:p>
        </p:txBody>
      </p:sp>
      <p:sp>
        <p:nvSpPr>
          <p:cNvPr id="325" name="Google Shape;325;g2a160e0cda4_0_0"/>
          <p:cNvSpPr txBox="1"/>
          <p:nvPr/>
        </p:nvSpPr>
        <p:spPr>
          <a:xfrm flipH="1">
            <a:off x="4624425" y="1862575"/>
            <a:ext cx="1828800" cy="70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400" u="none" cap="none" strike="noStrike">
                <a:solidFill>
                  <a:schemeClr val="dk1"/>
                </a:solidFill>
                <a:latin typeface="Manrope"/>
                <a:ea typeface="Manrope"/>
                <a:cs typeface="Manrope"/>
                <a:sym typeface="Manrope"/>
              </a:rPr>
              <a:t>Data Preparation</a:t>
            </a:r>
            <a:endParaRPr b="1" i="0" sz="1400" u="none" cap="none" strike="noStrike">
              <a:solidFill>
                <a:schemeClr val="dk1"/>
              </a:solidFill>
              <a:latin typeface="Manrope"/>
              <a:ea typeface="Manrope"/>
              <a:cs typeface="Manrope"/>
              <a:sym typeface="Manrope"/>
            </a:endParaRPr>
          </a:p>
          <a:p>
            <a:pPr indent="0" lvl="0" marL="0" marR="0" rtl="0" algn="ctr">
              <a:lnSpc>
                <a:spcPct val="100000"/>
              </a:lnSpc>
              <a:spcBef>
                <a:spcPts val="0"/>
              </a:spcBef>
              <a:spcAft>
                <a:spcPts val="0"/>
              </a:spcAft>
              <a:buClr>
                <a:srgbClr val="000000"/>
              </a:buClr>
              <a:buSzPts val="1200"/>
              <a:buFont typeface="Arial"/>
              <a:buNone/>
            </a:pPr>
            <a:r>
              <a:t/>
            </a:r>
            <a:endParaRPr b="1" i="0" sz="1400" u="none" cap="none" strike="noStrike">
              <a:solidFill>
                <a:schemeClr val="dk1"/>
              </a:solidFill>
              <a:latin typeface="Manrope"/>
              <a:ea typeface="Manrope"/>
              <a:cs typeface="Manrope"/>
              <a:sym typeface="Manrope"/>
            </a:endParaRPr>
          </a:p>
        </p:txBody>
      </p:sp>
      <p:sp>
        <p:nvSpPr>
          <p:cNvPr id="326" name="Google Shape;326;g2a160e0cda4_0_0"/>
          <p:cNvSpPr txBox="1"/>
          <p:nvPr/>
        </p:nvSpPr>
        <p:spPr>
          <a:xfrm flipH="1">
            <a:off x="6588325" y="1862575"/>
            <a:ext cx="1828800" cy="709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400" u="none" cap="none" strike="noStrike">
                <a:solidFill>
                  <a:schemeClr val="dk1"/>
                </a:solidFill>
                <a:latin typeface="Manrope"/>
                <a:ea typeface="Manrope"/>
                <a:cs typeface="Manrope"/>
                <a:sym typeface="Manrope"/>
              </a:rPr>
              <a:t>Data Analytics Results</a:t>
            </a:r>
            <a:endParaRPr b="1" i="0" sz="1400" u="none" cap="none" strike="noStrike">
              <a:solidFill>
                <a:schemeClr val="dk1"/>
              </a:solidFill>
              <a:latin typeface="Manrope"/>
              <a:ea typeface="Manrope"/>
              <a:cs typeface="Manrope"/>
              <a:sym typeface="Manrope"/>
            </a:endParaRPr>
          </a:p>
          <a:p>
            <a:pPr indent="0" lvl="0" marL="0" marR="0" rtl="0" algn="ctr">
              <a:lnSpc>
                <a:spcPct val="100000"/>
              </a:lnSpc>
              <a:spcBef>
                <a:spcPts val="0"/>
              </a:spcBef>
              <a:spcAft>
                <a:spcPts val="0"/>
              </a:spcAft>
              <a:buClr>
                <a:srgbClr val="000000"/>
              </a:buClr>
              <a:buSzPts val="1200"/>
              <a:buFont typeface="Arial"/>
              <a:buNone/>
            </a:pPr>
            <a:r>
              <a:t/>
            </a:r>
            <a:endParaRPr b="1" i="0" sz="1400" u="none" cap="none" strike="noStrike">
              <a:solidFill>
                <a:schemeClr val="dk1"/>
              </a:solidFill>
              <a:latin typeface="Manrope"/>
              <a:ea typeface="Manrope"/>
              <a:cs typeface="Manrope"/>
              <a:sym typeface="Manrope"/>
            </a:endParaRPr>
          </a:p>
        </p:txBody>
      </p:sp>
      <p:cxnSp>
        <p:nvCxnSpPr>
          <p:cNvPr id="327" name="Google Shape;327;g2a160e0cda4_0_0"/>
          <p:cNvCxnSpPr>
            <a:stCxn id="328" idx="3"/>
            <a:endCxn id="329" idx="1"/>
          </p:cNvCxnSpPr>
          <p:nvPr/>
        </p:nvCxnSpPr>
        <p:spPr>
          <a:xfrm>
            <a:off x="1814125" y="1449900"/>
            <a:ext cx="1559700" cy="0"/>
          </a:xfrm>
          <a:prstGeom prst="straightConnector1">
            <a:avLst/>
          </a:prstGeom>
          <a:noFill/>
          <a:ln cap="flat" cmpd="sng" w="9525">
            <a:solidFill>
              <a:schemeClr val="dk1"/>
            </a:solidFill>
            <a:prstDash val="solid"/>
            <a:round/>
            <a:headEnd len="sm" w="sm" type="none"/>
            <a:tailEnd len="sm" w="sm" type="none"/>
          </a:ln>
        </p:spPr>
      </p:cxnSp>
      <p:cxnSp>
        <p:nvCxnSpPr>
          <p:cNvPr id="330" name="Google Shape;330;g2a160e0cda4_0_0"/>
          <p:cNvCxnSpPr>
            <a:stCxn id="329" idx="3"/>
            <a:endCxn id="331" idx="1"/>
          </p:cNvCxnSpPr>
          <p:nvPr/>
        </p:nvCxnSpPr>
        <p:spPr>
          <a:xfrm>
            <a:off x="3780075" y="1449900"/>
            <a:ext cx="1558800" cy="0"/>
          </a:xfrm>
          <a:prstGeom prst="straightConnector1">
            <a:avLst/>
          </a:prstGeom>
          <a:noFill/>
          <a:ln cap="flat" cmpd="sng" w="9525">
            <a:solidFill>
              <a:schemeClr val="dk1"/>
            </a:solidFill>
            <a:prstDash val="solid"/>
            <a:round/>
            <a:headEnd len="sm" w="sm" type="none"/>
            <a:tailEnd len="sm" w="sm" type="none"/>
          </a:ln>
        </p:spPr>
      </p:cxnSp>
      <p:cxnSp>
        <p:nvCxnSpPr>
          <p:cNvPr id="332" name="Google Shape;332;g2a160e0cda4_0_0"/>
          <p:cNvCxnSpPr>
            <a:stCxn id="331" idx="3"/>
            <a:endCxn id="333" idx="1"/>
          </p:cNvCxnSpPr>
          <p:nvPr/>
        </p:nvCxnSpPr>
        <p:spPr>
          <a:xfrm>
            <a:off x="5745000" y="1449900"/>
            <a:ext cx="1558800" cy="0"/>
          </a:xfrm>
          <a:prstGeom prst="straightConnector1">
            <a:avLst/>
          </a:prstGeom>
          <a:noFill/>
          <a:ln cap="flat" cmpd="sng" w="9525">
            <a:solidFill>
              <a:schemeClr val="dk1"/>
            </a:solidFill>
            <a:prstDash val="solid"/>
            <a:round/>
            <a:headEnd len="sm" w="sm" type="none"/>
            <a:tailEnd len="sm" w="sm" type="none"/>
          </a:ln>
        </p:spPr>
      </p:cxnSp>
      <p:cxnSp>
        <p:nvCxnSpPr>
          <p:cNvPr id="334" name="Google Shape;334;g2a160e0cda4_0_0"/>
          <p:cNvCxnSpPr>
            <a:stCxn id="328" idx="2"/>
            <a:endCxn id="323" idx="0"/>
          </p:cNvCxnSpPr>
          <p:nvPr/>
        </p:nvCxnSpPr>
        <p:spPr>
          <a:xfrm>
            <a:off x="1611025" y="1612200"/>
            <a:ext cx="0" cy="265200"/>
          </a:xfrm>
          <a:prstGeom prst="straightConnector1">
            <a:avLst/>
          </a:prstGeom>
          <a:noFill/>
          <a:ln cap="flat" cmpd="sng" w="9525">
            <a:solidFill>
              <a:schemeClr val="dk1"/>
            </a:solidFill>
            <a:prstDash val="solid"/>
            <a:round/>
            <a:headEnd len="sm" w="sm" type="none"/>
            <a:tailEnd len="sm" w="sm" type="none"/>
          </a:ln>
        </p:spPr>
      </p:cxnSp>
      <p:cxnSp>
        <p:nvCxnSpPr>
          <p:cNvPr id="335" name="Google Shape;335;g2a160e0cda4_0_0"/>
          <p:cNvCxnSpPr>
            <a:stCxn id="329" idx="2"/>
            <a:endCxn id="324" idx="0"/>
          </p:cNvCxnSpPr>
          <p:nvPr/>
        </p:nvCxnSpPr>
        <p:spPr>
          <a:xfrm flipH="1">
            <a:off x="3574875" y="1612200"/>
            <a:ext cx="2100" cy="250500"/>
          </a:xfrm>
          <a:prstGeom prst="straightConnector1">
            <a:avLst/>
          </a:prstGeom>
          <a:noFill/>
          <a:ln cap="flat" cmpd="sng" w="9525">
            <a:solidFill>
              <a:schemeClr val="dk1"/>
            </a:solidFill>
            <a:prstDash val="solid"/>
            <a:round/>
            <a:headEnd len="sm" w="sm" type="none"/>
            <a:tailEnd len="sm" w="sm" type="none"/>
          </a:ln>
        </p:spPr>
      </p:cxnSp>
      <p:cxnSp>
        <p:nvCxnSpPr>
          <p:cNvPr id="336" name="Google Shape;336;g2a160e0cda4_0_0"/>
          <p:cNvCxnSpPr>
            <a:stCxn id="331" idx="2"/>
            <a:endCxn id="325" idx="0"/>
          </p:cNvCxnSpPr>
          <p:nvPr/>
        </p:nvCxnSpPr>
        <p:spPr>
          <a:xfrm flipH="1">
            <a:off x="5538900" y="1612200"/>
            <a:ext cx="3000" cy="250500"/>
          </a:xfrm>
          <a:prstGeom prst="straightConnector1">
            <a:avLst/>
          </a:prstGeom>
          <a:noFill/>
          <a:ln cap="flat" cmpd="sng" w="9525">
            <a:solidFill>
              <a:schemeClr val="dk1"/>
            </a:solidFill>
            <a:prstDash val="solid"/>
            <a:round/>
            <a:headEnd len="sm" w="sm" type="none"/>
            <a:tailEnd len="sm" w="sm" type="none"/>
          </a:ln>
        </p:spPr>
      </p:cxnSp>
      <p:cxnSp>
        <p:nvCxnSpPr>
          <p:cNvPr id="337" name="Google Shape;337;g2a160e0cda4_0_0"/>
          <p:cNvCxnSpPr>
            <a:stCxn id="333" idx="2"/>
            <a:endCxn id="326" idx="0"/>
          </p:cNvCxnSpPr>
          <p:nvPr/>
        </p:nvCxnSpPr>
        <p:spPr>
          <a:xfrm flipH="1">
            <a:off x="7502625" y="1612200"/>
            <a:ext cx="4200" cy="250500"/>
          </a:xfrm>
          <a:prstGeom prst="straightConnector1">
            <a:avLst/>
          </a:prstGeom>
          <a:noFill/>
          <a:ln cap="flat" cmpd="sng" w="9525">
            <a:solidFill>
              <a:schemeClr val="dk1"/>
            </a:solidFill>
            <a:prstDash val="solid"/>
            <a:round/>
            <a:headEnd len="sm" w="sm" type="none"/>
            <a:tailEnd len="sm" w="sm" type="none"/>
          </a:ln>
        </p:spPr>
      </p:cxnSp>
      <p:sp>
        <p:nvSpPr>
          <p:cNvPr id="338" name="Google Shape;338;g2a160e0cda4_0_0"/>
          <p:cNvSpPr txBox="1"/>
          <p:nvPr/>
        </p:nvSpPr>
        <p:spPr>
          <a:xfrm flipH="1">
            <a:off x="696625" y="3697025"/>
            <a:ext cx="1828800" cy="106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400" u="none" cap="none" strike="noStrike">
                <a:solidFill>
                  <a:schemeClr val="dk1"/>
                </a:solidFill>
                <a:latin typeface="Manrope"/>
                <a:ea typeface="Manrope"/>
                <a:cs typeface="Manrope"/>
                <a:sym typeface="Manrope"/>
              </a:rPr>
              <a:t>Proposed ML Models</a:t>
            </a:r>
            <a:endParaRPr b="1" i="0" sz="1400" u="none" cap="none" strike="noStrike">
              <a:solidFill>
                <a:schemeClr val="dk1"/>
              </a:solidFill>
              <a:latin typeface="Manrope"/>
              <a:ea typeface="Manrope"/>
              <a:cs typeface="Manrope"/>
              <a:sym typeface="Manrope"/>
            </a:endParaRPr>
          </a:p>
        </p:txBody>
      </p:sp>
      <p:sp>
        <p:nvSpPr>
          <p:cNvPr id="339" name="Google Shape;339;g2a160e0cda4_0_0"/>
          <p:cNvSpPr txBox="1"/>
          <p:nvPr/>
        </p:nvSpPr>
        <p:spPr>
          <a:xfrm flipH="1">
            <a:off x="2660525" y="3697025"/>
            <a:ext cx="1828800" cy="86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400" u="none" cap="none" strike="noStrike">
                <a:solidFill>
                  <a:schemeClr val="dk1"/>
                </a:solidFill>
                <a:latin typeface="Manrope"/>
                <a:ea typeface="Manrope"/>
                <a:cs typeface="Manrope"/>
                <a:sym typeface="Manrope"/>
              </a:rPr>
              <a:t>ML Results &amp; Comparison</a:t>
            </a:r>
            <a:endParaRPr b="0" i="0" sz="1200" u="none" cap="none" strike="noStrike">
              <a:solidFill>
                <a:schemeClr val="dk1"/>
              </a:solidFill>
              <a:latin typeface="Manrope"/>
              <a:ea typeface="Manrope"/>
              <a:cs typeface="Manrope"/>
              <a:sym typeface="Manrope"/>
            </a:endParaRPr>
          </a:p>
          <a:p>
            <a:pPr indent="0" lvl="0" marL="0" marR="0" rtl="0" algn="ctr">
              <a:lnSpc>
                <a:spcPct val="100000"/>
              </a:lnSpc>
              <a:spcBef>
                <a:spcPts val="0"/>
              </a:spcBef>
              <a:spcAft>
                <a:spcPts val="0"/>
              </a:spcAft>
              <a:buClr>
                <a:srgbClr val="000000"/>
              </a:buClr>
              <a:buSzPts val="1200"/>
              <a:buFont typeface="Arial"/>
              <a:buNone/>
            </a:pPr>
            <a:r>
              <a:t/>
            </a:r>
            <a:endParaRPr b="1" i="0" sz="1400" u="none" cap="none" strike="noStrike">
              <a:solidFill>
                <a:schemeClr val="dk1"/>
              </a:solidFill>
              <a:latin typeface="Manrope"/>
              <a:ea typeface="Manrope"/>
              <a:cs typeface="Manrope"/>
              <a:sym typeface="Manrope"/>
            </a:endParaRPr>
          </a:p>
        </p:txBody>
      </p:sp>
      <p:sp>
        <p:nvSpPr>
          <p:cNvPr id="340" name="Google Shape;340;g2a160e0cda4_0_0"/>
          <p:cNvSpPr txBox="1"/>
          <p:nvPr/>
        </p:nvSpPr>
        <p:spPr>
          <a:xfrm flipH="1">
            <a:off x="4624425" y="3697025"/>
            <a:ext cx="1828800" cy="86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400" u="none" cap="none" strike="noStrike">
                <a:solidFill>
                  <a:schemeClr val="dk1"/>
                </a:solidFill>
                <a:latin typeface="Manrope"/>
                <a:ea typeface="Manrope"/>
                <a:cs typeface="Manrope"/>
                <a:sym typeface="Manrope"/>
              </a:rPr>
              <a:t>System Design &amp; </a:t>
            </a:r>
            <a:r>
              <a:rPr b="1" lang="en">
                <a:solidFill>
                  <a:schemeClr val="dk1"/>
                </a:solidFill>
                <a:latin typeface="Manrope"/>
                <a:ea typeface="Manrope"/>
                <a:cs typeface="Manrope"/>
                <a:sym typeface="Manrope"/>
              </a:rPr>
              <a:t>Demo</a:t>
            </a:r>
            <a:endParaRPr b="1" i="0" sz="1400" u="none" cap="none" strike="noStrike">
              <a:solidFill>
                <a:schemeClr val="dk1"/>
              </a:solidFill>
              <a:latin typeface="Manrope"/>
              <a:ea typeface="Manrope"/>
              <a:cs typeface="Manrope"/>
              <a:sym typeface="Manrope"/>
            </a:endParaRPr>
          </a:p>
        </p:txBody>
      </p:sp>
      <p:sp>
        <p:nvSpPr>
          <p:cNvPr id="341" name="Google Shape;341;g2a160e0cda4_0_0"/>
          <p:cNvSpPr txBox="1"/>
          <p:nvPr/>
        </p:nvSpPr>
        <p:spPr>
          <a:xfrm flipH="1">
            <a:off x="6588325" y="3697025"/>
            <a:ext cx="1828800" cy="86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400" u="none" cap="none" strike="noStrike">
                <a:solidFill>
                  <a:schemeClr val="dk1"/>
                </a:solidFill>
                <a:latin typeface="Manrope"/>
                <a:ea typeface="Manrope"/>
                <a:cs typeface="Manrope"/>
                <a:sym typeface="Manrope"/>
              </a:rPr>
              <a:t>References &amp; QA</a:t>
            </a:r>
            <a:endParaRPr b="1" i="0" sz="1400" u="none" cap="none" strike="noStrike">
              <a:solidFill>
                <a:schemeClr val="dk1"/>
              </a:solidFill>
              <a:latin typeface="Manrope"/>
              <a:ea typeface="Manrope"/>
              <a:cs typeface="Manrope"/>
              <a:sym typeface="Manrope"/>
            </a:endParaRPr>
          </a:p>
        </p:txBody>
      </p:sp>
      <p:sp>
        <p:nvSpPr>
          <p:cNvPr id="328" name="Google Shape;328;g2a160e0cda4_0_0"/>
          <p:cNvSpPr txBox="1"/>
          <p:nvPr>
            <p:ph idx="4294967295" type="title"/>
          </p:nvPr>
        </p:nvSpPr>
        <p:spPr>
          <a:xfrm>
            <a:off x="1407925" y="1287600"/>
            <a:ext cx="406200" cy="324600"/>
          </a:xfrm>
          <a:prstGeom prst="rect">
            <a:avLst/>
          </a:prstGeom>
          <a:solidFill>
            <a:srgbClr val="FFFFFF">
              <a:alpha val="8235"/>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1200">
                <a:solidFill>
                  <a:schemeClr val="dk1"/>
                </a:solidFill>
              </a:rPr>
              <a:t>01</a:t>
            </a:r>
            <a:endParaRPr sz="1200">
              <a:solidFill>
                <a:schemeClr val="dk1"/>
              </a:solidFill>
            </a:endParaRPr>
          </a:p>
        </p:txBody>
      </p:sp>
      <p:sp>
        <p:nvSpPr>
          <p:cNvPr id="329" name="Google Shape;329;g2a160e0cda4_0_0"/>
          <p:cNvSpPr txBox="1"/>
          <p:nvPr>
            <p:ph idx="4294967295" type="title"/>
          </p:nvPr>
        </p:nvSpPr>
        <p:spPr>
          <a:xfrm>
            <a:off x="3373875" y="1287600"/>
            <a:ext cx="406200" cy="324600"/>
          </a:xfrm>
          <a:prstGeom prst="rect">
            <a:avLst/>
          </a:prstGeom>
          <a:solidFill>
            <a:srgbClr val="FFFFFF">
              <a:alpha val="8235"/>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1200">
                <a:solidFill>
                  <a:schemeClr val="dk1"/>
                </a:solidFill>
              </a:rPr>
              <a:t>0</a:t>
            </a:r>
            <a:r>
              <a:rPr lang="en" sz="1200"/>
              <a:t>2</a:t>
            </a:r>
            <a:endParaRPr sz="1200">
              <a:solidFill>
                <a:schemeClr val="dk1"/>
              </a:solidFill>
            </a:endParaRPr>
          </a:p>
        </p:txBody>
      </p:sp>
      <p:sp>
        <p:nvSpPr>
          <p:cNvPr id="331" name="Google Shape;331;g2a160e0cda4_0_0"/>
          <p:cNvSpPr txBox="1"/>
          <p:nvPr>
            <p:ph idx="4294967295" type="title"/>
          </p:nvPr>
        </p:nvSpPr>
        <p:spPr>
          <a:xfrm>
            <a:off x="5338800" y="1287600"/>
            <a:ext cx="406200" cy="324600"/>
          </a:xfrm>
          <a:prstGeom prst="rect">
            <a:avLst/>
          </a:prstGeom>
          <a:solidFill>
            <a:srgbClr val="FFFFFF">
              <a:alpha val="8235"/>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1200">
                <a:solidFill>
                  <a:schemeClr val="dk1"/>
                </a:solidFill>
              </a:rPr>
              <a:t>0</a:t>
            </a:r>
            <a:r>
              <a:rPr lang="en" sz="1200"/>
              <a:t>3</a:t>
            </a:r>
            <a:endParaRPr sz="1200">
              <a:solidFill>
                <a:schemeClr val="dk1"/>
              </a:solidFill>
            </a:endParaRPr>
          </a:p>
        </p:txBody>
      </p:sp>
      <p:sp>
        <p:nvSpPr>
          <p:cNvPr id="333" name="Google Shape;333;g2a160e0cda4_0_0"/>
          <p:cNvSpPr txBox="1"/>
          <p:nvPr>
            <p:ph idx="4294967295" type="title"/>
          </p:nvPr>
        </p:nvSpPr>
        <p:spPr>
          <a:xfrm>
            <a:off x="7303725" y="1287600"/>
            <a:ext cx="406200" cy="324600"/>
          </a:xfrm>
          <a:prstGeom prst="rect">
            <a:avLst/>
          </a:prstGeom>
          <a:solidFill>
            <a:srgbClr val="FFFFFF">
              <a:alpha val="8235"/>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1200">
                <a:solidFill>
                  <a:schemeClr val="dk1"/>
                </a:solidFill>
              </a:rPr>
              <a:t>0</a:t>
            </a:r>
            <a:r>
              <a:rPr lang="en" sz="1200"/>
              <a:t>4</a:t>
            </a:r>
            <a:endParaRPr sz="1200">
              <a:solidFill>
                <a:schemeClr val="dk1"/>
              </a:solidFill>
            </a:endParaRPr>
          </a:p>
        </p:txBody>
      </p:sp>
      <p:cxnSp>
        <p:nvCxnSpPr>
          <p:cNvPr id="342" name="Google Shape;342;g2a160e0cda4_0_0"/>
          <p:cNvCxnSpPr>
            <a:stCxn id="343" idx="3"/>
            <a:endCxn id="344" idx="1"/>
          </p:cNvCxnSpPr>
          <p:nvPr/>
        </p:nvCxnSpPr>
        <p:spPr>
          <a:xfrm>
            <a:off x="1814125" y="3284225"/>
            <a:ext cx="1559700" cy="0"/>
          </a:xfrm>
          <a:prstGeom prst="straightConnector1">
            <a:avLst/>
          </a:prstGeom>
          <a:noFill/>
          <a:ln cap="flat" cmpd="sng" w="9525">
            <a:solidFill>
              <a:schemeClr val="dk1"/>
            </a:solidFill>
            <a:prstDash val="solid"/>
            <a:round/>
            <a:headEnd len="sm" w="sm" type="none"/>
            <a:tailEnd len="sm" w="sm" type="none"/>
          </a:ln>
        </p:spPr>
      </p:cxnSp>
      <p:cxnSp>
        <p:nvCxnSpPr>
          <p:cNvPr id="345" name="Google Shape;345;g2a160e0cda4_0_0"/>
          <p:cNvCxnSpPr>
            <a:stCxn id="344" idx="3"/>
            <a:endCxn id="346" idx="1"/>
          </p:cNvCxnSpPr>
          <p:nvPr/>
        </p:nvCxnSpPr>
        <p:spPr>
          <a:xfrm>
            <a:off x="3780075" y="3284225"/>
            <a:ext cx="1558800" cy="0"/>
          </a:xfrm>
          <a:prstGeom prst="straightConnector1">
            <a:avLst/>
          </a:prstGeom>
          <a:noFill/>
          <a:ln cap="flat" cmpd="sng" w="9525">
            <a:solidFill>
              <a:schemeClr val="dk1"/>
            </a:solidFill>
            <a:prstDash val="solid"/>
            <a:round/>
            <a:headEnd len="sm" w="sm" type="none"/>
            <a:tailEnd len="sm" w="sm" type="none"/>
          </a:ln>
        </p:spPr>
      </p:cxnSp>
      <p:cxnSp>
        <p:nvCxnSpPr>
          <p:cNvPr id="347" name="Google Shape;347;g2a160e0cda4_0_0"/>
          <p:cNvCxnSpPr>
            <a:stCxn id="346" idx="3"/>
            <a:endCxn id="348" idx="1"/>
          </p:cNvCxnSpPr>
          <p:nvPr/>
        </p:nvCxnSpPr>
        <p:spPr>
          <a:xfrm>
            <a:off x="5745000" y="3284225"/>
            <a:ext cx="1558800" cy="0"/>
          </a:xfrm>
          <a:prstGeom prst="straightConnector1">
            <a:avLst/>
          </a:prstGeom>
          <a:noFill/>
          <a:ln cap="flat" cmpd="sng" w="9525">
            <a:solidFill>
              <a:schemeClr val="dk1"/>
            </a:solidFill>
            <a:prstDash val="solid"/>
            <a:round/>
            <a:headEnd len="sm" w="sm" type="none"/>
            <a:tailEnd len="sm" w="sm" type="none"/>
          </a:ln>
        </p:spPr>
      </p:cxnSp>
      <p:cxnSp>
        <p:nvCxnSpPr>
          <p:cNvPr id="349" name="Google Shape;349;g2a160e0cda4_0_0"/>
          <p:cNvCxnSpPr>
            <a:stCxn id="343" idx="2"/>
            <a:endCxn id="338" idx="0"/>
          </p:cNvCxnSpPr>
          <p:nvPr/>
        </p:nvCxnSpPr>
        <p:spPr>
          <a:xfrm>
            <a:off x="1611025" y="3446525"/>
            <a:ext cx="0" cy="250500"/>
          </a:xfrm>
          <a:prstGeom prst="straightConnector1">
            <a:avLst/>
          </a:prstGeom>
          <a:noFill/>
          <a:ln cap="flat" cmpd="sng" w="9525">
            <a:solidFill>
              <a:schemeClr val="dk1"/>
            </a:solidFill>
            <a:prstDash val="solid"/>
            <a:round/>
            <a:headEnd len="sm" w="sm" type="none"/>
            <a:tailEnd len="sm" w="sm" type="none"/>
          </a:ln>
        </p:spPr>
      </p:cxnSp>
      <p:cxnSp>
        <p:nvCxnSpPr>
          <p:cNvPr id="350" name="Google Shape;350;g2a160e0cda4_0_0"/>
          <p:cNvCxnSpPr>
            <a:stCxn id="344" idx="2"/>
            <a:endCxn id="339" idx="0"/>
          </p:cNvCxnSpPr>
          <p:nvPr/>
        </p:nvCxnSpPr>
        <p:spPr>
          <a:xfrm flipH="1">
            <a:off x="3574875" y="3446525"/>
            <a:ext cx="2100" cy="250500"/>
          </a:xfrm>
          <a:prstGeom prst="straightConnector1">
            <a:avLst/>
          </a:prstGeom>
          <a:noFill/>
          <a:ln cap="flat" cmpd="sng" w="9525">
            <a:solidFill>
              <a:schemeClr val="dk1"/>
            </a:solidFill>
            <a:prstDash val="solid"/>
            <a:round/>
            <a:headEnd len="sm" w="sm" type="none"/>
            <a:tailEnd len="sm" w="sm" type="none"/>
          </a:ln>
        </p:spPr>
      </p:cxnSp>
      <p:cxnSp>
        <p:nvCxnSpPr>
          <p:cNvPr id="351" name="Google Shape;351;g2a160e0cda4_0_0"/>
          <p:cNvCxnSpPr>
            <a:stCxn id="346" idx="2"/>
            <a:endCxn id="340" idx="0"/>
          </p:cNvCxnSpPr>
          <p:nvPr/>
        </p:nvCxnSpPr>
        <p:spPr>
          <a:xfrm flipH="1">
            <a:off x="5538900" y="3446525"/>
            <a:ext cx="3000" cy="250500"/>
          </a:xfrm>
          <a:prstGeom prst="straightConnector1">
            <a:avLst/>
          </a:prstGeom>
          <a:noFill/>
          <a:ln cap="flat" cmpd="sng" w="9525">
            <a:solidFill>
              <a:schemeClr val="dk1"/>
            </a:solidFill>
            <a:prstDash val="solid"/>
            <a:round/>
            <a:headEnd len="sm" w="sm" type="none"/>
            <a:tailEnd len="sm" w="sm" type="none"/>
          </a:ln>
        </p:spPr>
      </p:cxnSp>
      <p:cxnSp>
        <p:nvCxnSpPr>
          <p:cNvPr id="352" name="Google Shape;352;g2a160e0cda4_0_0"/>
          <p:cNvCxnSpPr>
            <a:stCxn id="348" idx="2"/>
            <a:endCxn id="341" idx="0"/>
          </p:cNvCxnSpPr>
          <p:nvPr/>
        </p:nvCxnSpPr>
        <p:spPr>
          <a:xfrm flipH="1">
            <a:off x="7502625" y="3446525"/>
            <a:ext cx="4200" cy="250500"/>
          </a:xfrm>
          <a:prstGeom prst="straightConnector1">
            <a:avLst/>
          </a:prstGeom>
          <a:noFill/>
          <a:ln cap="flat" cmpd="sng" w="9525">
            <a:solidFill>
              <a:schemeClr val="dk1"/>
            </a:solidFill>
            <a:prstDash val="solid"/>
            <a:round/>
            <a:headEnd len="sm" w="sm" type="none"/>
            <a:tailEnd len="sm" w="sm" type="none"/>
          </a:ln>
        </p:spPr>
      </p:cxnSp>
      <p:sp>
        <p:nvSpPr>
          <p:cNvPr id="343" name="Google Shape;343;g2a160e0cda4_0_0"/>
          <p:cNvSpPr txBox="1"/>
          <p:nvPr>
            <p:ph idx="4294967295" type="title"/>
          </p:nvPr>
        </p:nvSpPr>
        <p:spPr>
          <a:xfrm>
            <a:off x="1407925" y="3121925"/>
            <a:ext cx="406200" cy="324600"/>
          </a:xfrm>
          <a:prstGeom prst="rect">
            <a:avLst/>
          </a:prstGeom>
          <a:solidFill>
            <a:srgbClr val="FFFFFF">
              <a:alpha val="8235"/>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1200">
                <a:solidFill>
                  <a:schemeClr val="dk1"/>
                </a:solidFill>
              </a:rPr>
              <a:t>0</a:t>
            </a:r>
            <a:r>
              <a:rPr lang="en" sz="1200"/>
              <a:t>5</a:t>
            </a:r>
            <a:endParaRPr sz="1200">
              <a:solidFill>
                <a:schemeClr val="dk1"/>
              </a:solidFill>
            </a:endParaRPr>
          </a:p>
        </p:txBody>
      </p:sp>
      <p:sp>
        <p:nvSpPr>
          <p:cNvPr id="344" name="Google Shape;344;g2a160e0cda4_0_0"/>
          <p:cNvSpPr txBox="1"/>
          <p:nvPr>
            <p:ph idx="4294967295" type="title"/>
          </p:nvPr>
        </p:nvSpPr>
        <p:spPr>
          <a:xfrm>
            <a:off x="3373875" y="3121925"/>
            <a:ext cx="406200" cy="324600"/>
          </a:xfrm>
          <a:prstGeom prst="rect">
            <a:avLst/>
          </a:prstGeom>
          <a:solidFill>
            <a:srgbClr val="FFFFFF">
              <a:alpha val="8235"/>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1200">
                <a:solidFill>
                  <a:schemeClr val="dk1"/>
                </a:solidFill>
              </a:rPr>
              <a:t>0</a:t>
            </a:r>
            <a:r>
              <a:rPr lang="en" sz="1200"/>
              <a:t>6</a:t>
            </a:r>
            <a:endParaRPr sz="1200">
              <a:solidFill>
                <a:schemeClr val="dk1"/>
              </a:solidFill>
            </a:endParaRPr>
          </a:p>
        </p:txBody>
      </p:sp>
      <p:sp>
        <p:nvSpPr>
          <p:cNvPr id="346" name="Google Shape;346;g2a160e0cda4_0_0"/>
          <p:cNvSpPr txBox="1"/>
          <p:nvPr>
            <p:ph idx="4294967295" type="title"/>
          </p:nvPr>
        </p:nvSpPr>
        <p:spPr>
          <a:xfrm>
            <a:off x="5338800" y="3121925"/>
            <a:ext cx="406200" cy="324600"/>
          </a:xfrm>
          <a:prstGeom prst="rect">
            <a:avLst/>
          </a:prstGeom>
          <a:solidFill>
            <a:srgbClr val="FFFFFF">
              <a:alpha val="8235"/>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1200">
                <a:solidFill>
                  <a:schemeClr val="dk1"/>
                </a:solidFill>
              </a:rPr>
              <a:t>0</a:t>
            </a:r>
            <a:r>
              <a:rPr lang="en" sz="1200"/>
              <a:t>7</a:t>
            </a:r>
            <a:endParaRPr sz="1200">
              <a:solidFill>
                <a:schemeClr val="dk1"/>
              </a:solidFill>
            </a:endParaRPr>
          </a:p>
        </p:txBody>
      </p:sp>
      <p:sp>
        <p:nvSpPr>
          <p:cNvPr id="348" name="Google Shape;348;g2a160e0cda4_0_0"/>
          <p:cNvSpPr txBox="1"/>
          <p:nvPr>
            <p:ph idx="4294967295" type="title"/>
          </p:nvPr>
        </p:nvSpPr>
        <p:spPr>
          <a:xfrm>
            <a:off x="7303725" y="3121925"/>
            <a:ext cx="406200" cy="324600"/>
          </a:xfrm>
          <a:prstGeom prst="rect">
            <a:avLst/>
          </a:prstGeom>
          <a:solidFill>
            <a:srgbClr val="FFFFFF">
              <a:alpha val="8235"/>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sz="1200">
                <a:solidFill>
                  <a:schemeClr val="dk1"/>
                </a:solidFill>
              </a:rPr>
              <a:t>0</a:t>
            </a:r>
            <a:r>
              <a:rPr lang="en" sz="1200"/>
              <a:t>8</a:t>
            </a:r>
            <a:endParaRPr sz="1200">
              <a:solidFill>
                <a:schemeClr val="dk1"/>
              </a:solidFill>
            </a:endParaRPr>
          </a:p>
        </p:txBody>
      </p:sp>
      <p:cxnSp>
        <p:nvCxnSpPr>
          <p:cNvPr id="353" name="Google Shape;353;g2a160e0cda4_0_0"/>
          <p:cNvCxnSpPr>
            <a:stCxn id="343" idx="1"/>
            <a:endCxn id="333" idx="3"/>
          </p:cNvCxnSpPr>
          <p:nvPr/>
        </p:nvCxnSpPr>
        <p:spPr>
          <a:xfrm flipH="1" rot="10800000">
            <a:off x="1407925" y="1450025"/>
            <a:ext cx="6302100" cy="1834200"/>
          </a:xfrm>
          <a:prstGeom prst="bentConnector5">
            <a:avLst>
              <a:gd fmla="val -5016" name="adj1"/>
              <a:gd fmla="val 25635" name="adj2"/>
              <a:gd fmla="val 116156" name="adj3"/>
            </a:avLst>
          </a:prstGeom>
          <a:noFill/>
          <a:ln cap="flat" cmpd="sng" w="9525">
            <a:solidFill>
              <a:schemeClr val="dk1"/>
            </a:solidFill>
            <a:prstDash val="solid"/>
            <a:round/>
            <a:headEnd len="sm" w="sm" type="none"/>
            <a:tailEnd len="sm" w="sm" type="none"/>
          </a:ln>
        </p:spPr>
      </p:cxnSp>
      <p:sp>
        <p:nvSpPr>
          <p:cNvPr id="354" name="Google Shape;354;g2a160e0cda4_0_0"/>
          <p:cNvSpPr/>
          <p:nvPr/>
        </p:nvSpPr>
        <p:spPr>
          <a:xfrm>
            <a:off x="5745002" y="-1101297"/>
            <a:ext cx="1670100" cy="1670100"/>
          </a:xfrm>
          <a:prstGeom prst="ellipse">
            <a:avLst/>
          </a:prstGeom>
          <a:solidFill>
            <a:srgbClr val="FFFFFF">
              <a:alpha val="313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g2a160e0cda4_0_0"/>
          <p:cNvSpPr/>
          <p:nvPr/>
        </p:nvSpPr>
        <p:spPr>
          <a:xfrm>
            <a:off x="-1337175" y="2287299"/>
            <a:ext cx="2058900" cy="2058900"/>
          </a:xfrm>
          <a:prstGeom prst="ellipse">
            <a:avLst/>
          </a:prstGeom>
          <a:solidFill>
            <a:srgbClr val="FFFFFF">
              <a:alpha val="313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g2a160e0cda4_0_0"/>
          <p:cNvSpPr/>
          <p:nvPr/>
        </p:nvSpPr>
        <p:spPr>
          <a:xfrm>
            <a:off x="7251276" y="4477926"/>
            <a:ext cx="1129200" cy="1129200"/>
          </a:xfrm>
          <a:prstGeom prst="ellipse">
            <a:avLst/>
          </a:prstGeom>
          <a:solidFill>
            <a:srgbClr val="FFFFFF">
              <a:alpha val="313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7" name="Google Shape;357;g2a160e0cda4_0_0"/>
          <p:cNvPicPr preferRelativeResize="0"/>
          <p:nvPr/>
        </p:nvPicPr>
        <p:blipFill>
          <a:blip r:embed="rId3">
            <a:alphaModFix/>
          </a:blip>
          <a:stretch>
            <a:fillRect/>
          </a:stretch>
        </p:blipFill>
        <p:spPr>
          <a:xfrm>
            <a:off x="1169775" y="2852050"/>
            <a:ext cx="406200" cy="385896"/>
          </a:xfrm>
          <a:prstGeom prst="rect">
            <a:avLst/>
          </a:prstGeom>
          <a:noFill/>
          <a:ln>
            <a:noFill/>
          </a:ln>
        </p:spPr>
      </p:pic>
      <p:pic>
        <p:nvPicPr>
          <p:cNvPr id="358" name="Google Shape;358;g2a160e0cda4_0_0"/>
          <p:cNvPicPr preferRelativeResize="0"/>
          <p:nvPr/>
        </p:nvPicPr>
        <p:blipFill>
          <a:blip r:embed="rId3">
            <a:alphaModFix/>
          </a:blip>
          <a:stretch>
            <a:fillRect/>
          </a:stretch>
        </p:blipFill>
        <p:spPr>
          <a:xfrm>
            <a:off x="3079000" y="2852113"/>
            <a:ext cx="406200" cy="385896"/>
          </a:xfrm>
          <a:prstGeom prst="rect">
            <a:avLst/>
          </a:prstGeom>
          <a:noFill/>
          <a:ln>
            <a:noFill/>
          </a:ln>
        </p:spPr>
      </p:pic>
      <p:pic>
        <p:nvPicPr>
          <p:cNvPr id="359" name="Google Shape;359;g2a160e0cda4_0_0"/>
          <p:cNvPicPr preferRelativeResize="0"/>
          <p:nvPr/>
        </p:nvPicPr>
        <p:blipFill>
          <a:blip r:embed="rId3">
            <a:alphaModFix/>
          </a:blip>
          <a:stretch>
            <a:fillRect/>
          </a:stretch>
        </p:blipFill>
        <p:spPr>
          <a:xfrm>
            <a:off x="5014675" y="2852113"/>
            <a:ext cx="406200" cy="385896"/>
          </a:xfrm>
          <a:prstGeom prst="rect">
            <a:avLst/>
          </a:prstGeom>
          <a:noFill/>
          <a:ln>
            <a:noFill/>
          </a:ln>
        </p:spPr>
      </p:pic>
      <p:pic>
        <p:nvPicPr>
          <p:cNvPr id="360" name="Google Shape;360;g2a160e0cda4_0_0"/>
          <p:cNvPicPr preferRelativeResize="0"/>
          <p:nvPr/>
        </p:nvPicPr>
        <p:blipFill>
          <a:blip r:embed="rId3">
            <a:alphaModFix/>
          </a:blip>
          <a:stretch>
            <a:fillRect/>
          </a:stretch>
        </p:blipFill>
        <p:spPr>
          <a:xfrm>
            <a:off x="6950350" y="2852113"/>
            <a:ext cx="406200" cy="38589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g2a2aa0a4fef_0_125"/>
          <p:cNvPicPr preferRelativeResize="0"/>
          <p:nvPr/>
        </p:nvPicPr>
        <p:blipFill rotWithShape="1">
          <a:blip r:embed="rId3">
            <a:alphaModFix/>
          </a:blip>
          <a:srcRect b="0" l="0" r="0" t="0"/>
          <a:stretch/>
        </p:blipFill>
        <p:spPr>
          <a:xfrm>
            <a:off x="1390175" y="1711651"/>
            <a:ext cx="6108192" cy="3017520"/>
          </a:xfrm>
          <a:prstGeom prst="rect">
            <a:avLst/>
          </a:prstGeom>
          <a:noFill/>
          <a:ln>
            <a:noFill/>
          </a:ln>
        </p:spPr>
      </p:pic>
      <p:sp>
        <p:nvSpPr>
          <p:cNvPr id="500" name="Google Shape;500;g2a2aa0a4fef_0_125"/>
          <p:cNvSpPr txBox="1"/>
          <p:nvPr>
            <p:ph type="title"/>
          </p:nvPr>
        </p:nvSpPr>
        <p:spPr>
          <a:xfrm>
            <a:off x="227150" y="1985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2.2.2 Video Data Collection</a:t>
            </a:r>
            <a:endParaRPr/>
          </a:p>
        </p:txBody>
      </p:sp>
      <p:sp>
        <p:nvSpPr>
          <p:cNvPr id="501" name="Google Shape;501;g2a2aa0a4fef_0_125"/>
          <p:cNvSpPr txBox="1"/>
          <p:nvPr>
            <p:ph idx="2" type="subTitle"/>
          </p:nvPr>
        </p:nvSpPr>
        <p:spPr>
          <a:xfrm>
            <a:off x="227150" y="851850"/>
            <a:ext cx="8916900" cy="8598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AutoNum type="arabicPeriod"/>
            </a:pPr>
            <a:r>
              <a:rPr lang="en" sz="1500"/>
              <a:t>Used YouTube API to collect all the details about the videos, including Title, URL, Duration.</a:t>
            </a:r>
            <a:endParaRPr sz="1500"/>
          </a:p>
          <a:p>
            <a:pPr indent="-323850" lvl="0" marL="457200" rtl="0" algn="l">
              <a:lnSpc>
                <a:spcPct val="150000"/>
              </a:lnSpc>
              <a:spcBef>
                <a:spcPts val="0"/>
              </a:spcBef>
              <a:spcAft>
                <a:spcPts val="0"/>
              </a:spcAft>
              <a:buSzPts val="1500"/>
              <a:buAutoNum type="arabicPeriod"/>
            </a:pPr>
            <a:r>
              <a:rPr lang="en" sz="1500"/>
              <a:t>Stored as a csv file for later processing.</a:t>
            </a:r>
            <a:endParaRPr sz="1500"/>
          </a:p>
        </p:txBody>
      </p:sp>
      <p:sp>
        <p:nvSpPr>
          <p:cNvPr id="502" name="Google Shape;502;g2a2aa0a4fef_0_125"/>
          <p:cNvSpPr/>
          <p:nvPr/>
        </p:nvSpPr>
        <p:spPr>
          <a:xfrm>
            <a:off x="1460650" y="4491775"/>
            <a:ext cx="1132500" cy="197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g2a2aa0a4fef_0_136"/>
          <p:cNvPicPr preferRelativeResize="0"/>
          <p:nvPr/>
        </p:nvPicPr>
        <p:blipFill rotWithShape="1">
          <a:blip r:embed="rId3">
            <a:alphaModFix/>
          </a:blip>
          <a:srcRect b="0" l="0" r="0" t="0"/>
          <a:stretch/>
        </p:blipFill>
        <p:spPr>
          <a:xfrm>
            <a:off x="2356700" y="1371130"/>
            <a:ext cx="6135624" cy="3127248"/>
          </a:xfrm>
          <a:prstGeom prst="rect">
            <a:avLst/>
          </a:prstGeom>
          <a:noFill/>
          <a:ln>
            <a:noFill/>
          </a:ln>
        </p:spPr>
      </p:pic>
      <p:pic>
        <p:nvPicPr>
          <p:cNvPr id="508" name="Google Shape;508;g2a2aa0a4fef_0_136"/>
          <p:cNvPicPr preferRelativeResize="0"/>
          <p:nvPr/>
        </p:nvPicPr>
        <p:blipFill rotWithShape="1">
          <a:blip r:embed="rId4">
            <a:alphaModFix/>
          </a:blip>
          <a:srcRect b="0" l="0" r="0" t="0"/>
          <a:stretch/>
        </p:blipFill>
        <p:spPr>
          <a:xfrm>
            <a:off x="698688" y="1371125"/>
            <a:ext cx="1133856" cy="3127248"/>
          </a:xfrm>
          <a:prstGeom prst="rect">
            <a:avLst/>
          </a:prstGeom>
          <a:noFill/>
          <a:ln>
            <a:noFill/>
          </a:ln>
        </p:spPr>
      </p:pic>
      <p:sp>
        <p:nvSpPr>
          <p:cNvPr id="509" name="Google Shape;509;g2a2aa0a4fef_0_136"/>
          <p:cNvSpPr txBox="1"/>
          <p:nvPr>
            <p:ph type="title"/>
          </p:nvPr>
        </p:nvSpPr>
        <p:spPr>
          <a:xfrm>
            <a:off x="227150" y="198500"/>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2.2.2 Video Data Processing</a:t>
            </a:r>
            <a:endParaRPr/>
          </a:p>
        </p:txBody>
      </p:sp>
      <p:sp>
        <p:nvSpPr>
          <p:cNvPr id="510" name="Google Shape;510;g2a2aa0a4fef_0_136"/>
          <p:cNvSpPr txBox="1"/>
          <p:nvPr>
            <p:ph idx="2" type="subTitle"/>
          </p:nvPr>
        </p:nvSpPr>
        <p:spPr>
          <a:xfrm>
            <a:off x="319550" y="771200"/>
            <a:ext cx="7855500" cy="375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200"/>
              <a:buNone/>
            </a:pPr>
            <a:r>
              <a:rPr lang="en" sz="1500"/>
              <a:t>Filter out videos that are under 9 minutes and only keep videos related to “crash”</a:t>
            </a:r>
            <a:endParaRPr sz="1500"/>
          </a:p>
        </p:txBody>
      </p:sp>
      <p:sp>
        <p:nvSpPr>
          <p:cNvPr id="511" name="Google Shape;511;g2a2aa0a4fef_0_136"/>
          <p:cNvSpPr/>
          <p:nvPr/>
        </p:nvSpPr>
        <p:spPr>
          <a:xfrm>
            <a:off x="779600" y="1568150"/>
            <a:ext cx="878100" cy="152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sp>
        <p:nvSpPr>
          <p:cNvPr id="512" name="Google Shape;512;g2a2aa0a4fef_0_136"/>
          <p:cNvSpPr/>
          <p:nvPr/>
        </p:nvSpPr>
        <p:spPr>
          <a:xfrm>
            <a:off x="2356700" y="4301275"/>
            <a:ext cx="1132500" cy="197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g2a2aa0a4fef_0_129"/>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2.2.3 Video Data Processing</a:t>
            </a:r>
            <a:endParaRPr/>
          </a:p>
        </p:txBody>
      </p:sp>
      <p:sp>
        <p:nvSpPr>
          <p:cNvPr id="518" name="Google Shape;518;g2a2aa0a4fef_0_129"/>
          <p:cNvSpPr txBox="1"/>
          <p:nvPr>
            <p:ph idx="2" type="subTitle"/>
          </p:nvPr>
        </p:nvSpPr>
        <p:spPr>
          <a:xfrm>
            <a:off x="39950" y="771200"/>
            <a:ext cx="9081300" cy="813300"/>
          </a:xfrm>
          <a:prstGeom prst="rect">
            <a:avLst/>
          </a:prstGeom>
          <a:noFill/>
          <a:ln>
            <a:noFill/>
          </a:ln>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AutoNum type="arabicPeriod"/>
            </a:pPr>
            <a:r>
              <a:rPr lang="en" sz="1500"/>
              <a:t>Use OCR in OpenCV to detect transition scene (red box with numbers) for each crash case</a:t>
            </a:r>
            <a:endParaRPr sz="1500"/>
          </a:p>
          <a:p>
            <a:pPr indent="-323850" lvl="0" marL="457200" rtl="0" algn="l">
              <a:lnSpc>
                <a:spcPct val="150000"/>
              </a:lnSpc>
              <a:spcBef>
                <a:spcPts val="0"/>
              </a:spcBef>
              <a:spcAft>
                <a:spcPts val="0"/>
              </a:spcAft>
              <a:buSzPts val="1500"/>
              <a:buAutoNum type="arabicPeriod"/>
            </a:pPr>
            <a:r>
              <a:rPr lang="en" sz="1500"/>
              <a:t>Cut the video into shorter clips so that each one is exactly one case.</a:t>
            </a:r>
            <a:endParaRPr sz="1500"/>
          </a:p>
        </p:txBody>
      </p:sp>
      <p:grpSp>
        <p:nvGrpSpPr>
          <p:cNvPr id="519" name="Google Shape;519;g2a2aa0a4fef_0_129"/>
          <p:cNvGrpSpPr/>
          <p:nvPr/>
        </p:nvGrpSpPr>
        <p:grpSpPr>
          <a:xfrm>
            <a:off x="434610" y="1818334"/>
            <a:ext cx="3569574" cy="2101836"/>
            <a:chOff x="5274435" y="1652809"/>
            <a:chExt cx="3569574" cy="2101836"/>
          </a:xfrm>
        </p:grpSpPr>
        <p:grpSp>
          <p:nvGrpSpPr>
            <p:cNvPr id="520" name="Google Shape;520;g2a2aa0a4fef_0_129"/>
            <p:cNvGrpSpPr/>
            <p:nvPr/>
          </p:nvGrpSpPr>
          <p:grpSpPr>
            <a:xfrm>
              <a:off x="5274435" y="1652809"/>
              <a:ext cx="3569574" cy="2101836"/>
              <a:chOff x="5186401" y="494525"/>
              <a:chExt cx="1834973" cy="3724678"/>
            </a:xfrm>
          </p:grpSpPr>
          <p:sp>
            <p:nvSpPr>
              <p:cNvPr id="521" name="Google Shape;521;g2a2aa0a4fef_0_129"/>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g2a2aa0a4fef_0_129"/>
              <p:cNvSpPr/>
              <p:nvPr/>
            </p:nvSpPr>
            <p:spPr>
              <a:xfrm>
                <a:off x="5874821" y="398553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23" name="Google Shape;523;g2a2aa0a4fef_0_129"/>
            <p:cNvPicPr preferRelativeResize="0"/>
            <p:nvPr/>
          </p:nvPicPr>
          <p:blipFill rotWithShape="1">
            <a:blip r:embed="rId3">
              <a:alphaModFix/>
            </a:blip>
            <a:srcRect b="0" l="0" r="0" t="0"/>
            <a:stretch/>
          </p:blipFill>
          <p:spPr>
            <a:xfrm>
              <a:off x="5501700" y="1910700"/>
              <a:ext cx="3115000" cy="1586050"/>
            </a:xfrm>
            <a:prstGeom prst="rect">
              <a:avLst/>
            </a:prstGeom>
            <a:noFill/>
            <a:ln>
              <a:noFill/>
            </a:ln>
          </p:spPr>
        </p:pic>
      </p:grpSp>
      <p:sp>
        <p:nvSpPr>
          <p:cNvPr id="524" name="Google Shape;524;g2a2aa0a4fef_0_129"/>
          <p:cNvSpPr txBox="1"/>
          <p:nvPr/>
        </p:nvSpPr>
        <p:spPr>
          <a:xfrm>
            <a:off x="1171038" y="3996375"/>
            <a:ext cx="2096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anrope"/>
                <a:ea typeface="Manrope"/>
                <a:cs typeface="Manrope"/>
                <a:sym typeface="Manrope"/>
              </a:rPr>
              <a:t>Beginning frame sample</a:t>
            </a:r>
            <a:endParaRPr b="0" i="0" sz="1200" u="none" cap="none" strike="noStrike">
              <a:solidFill>
                <a:schemeClr val="dk1"/>
              </a:solidFill>
              <a:latin typeface="Manrope"/>
              <a:ea typeface="Manrope"/>
              <a:cs typeface="Manrope"/>
              <a:sym typeface="Manrope"/>
            </a:endParaRPr>
          </a:p>
        </p:txBody>
      </p:sp>
      <p:pic>
        <p:nvPicPr>
          <p:cNvPr id="525" name="Google Shape;525;g2a2aa0a4fef_0_129"/>
          <p:cNvPicPr preferRelativeResize="0"/>
          <p:nvPr/>
        </p:nvPicPr>
        <p:blipFill rotWithShape="1">
          <a:blip r:embed="rId4">
            <a:alphaModFix/>
          </a:blip>
          <a:srcRect b="0" l="0" r="0" t="0"/>
          <a:stretch/>
        </p:blipFill>
        <p:spPr>
          <a:xfrm>
            <a:off x="4167276" y="2491941"/>
            <a:ext cx="4882248" cy="1094200"/>
          </a:xfrm>
          <a:prstGeom prst="rect">
            <a:avLst/>
          </a:prstGeom>
          <a:noFill/>
          <a:ln>
            <a:noFill/>
          </a:ln>
        </p:spPr>
      </p:pic>
      <p:sp>
        <p:nvSpPr>
          <p:cNvPr id="526" name="Google Shape;526;g2a2aa0a4fef_0_129"/>
          <p:cNvSpPr txBox="1"/>
          <p:nvPr/>
        </p:nvSpPr>
        <p:spPr>
          <a:xfrm>
            <a:off x="5420838" y="3631675"/>
            <a:ext cx="2096700" cy="923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anrope"/>
                <a:ea typeface="Manrope"/>
                <a:cs typeface="Manrope"/>
                <a:sym typeface="Manrope"/>
              </a:rPr>
              <a:t>Example: </a:t>
            </a:r>
            <a:endParaRPr b="0" i="0" sz="1200" u="none" cap="none" strike="noStrike">
              <a:solidFill>
                <a:schemeClr val="dk1"/>
              </a:solidFill>
              <a:latin typeface="Manrope"/>
              <a:ea typeface="Manrope"/>
              <a:cs typeface="Manrope"/>
              <a:sym typeface="Manrope"/>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anrope"/>
                <a:ea typeface="Manrope"/>
                <a:cs typeface="Manrope"/>
                <a:sym typeface="Manrope"/>
              </a:rPr>
              <a:t>1 YouTube Video Split into 15 short clips stored on Google Drive</a:t>
            </a:r>
            <a:endParaRPr b="0" i="0" sz="1200" u="none" cap="none" strike="noStrike">
              <a:solidFill>
                <a:schemeClr val="dk1"/>
              </a:solidFill>
              <a:latin typeface="Manrope"/>
              <a:ea typeface="Manrope"/>
              <a:cs typeface="Manrope"/>
              <a:sym typeface="Manrope"/>
            </a:endParaRPr>
          </a:p>
        </p:txBody>
      </p:sp>
      <p:pic>
        <p:nvPicPr>
          <p:cNvPr id="527" name="Google Shape;527;g2a2aa0a4fef_0_129"/>
          <p:cNvPicPr preferRelativeResize="0"/>
          <p:nvPr/>
        </p:nvPicPr>
        <p:blipFill rotWithShape="1">
          <a:blip r:embed="rId5">
            <a:alphaModFix/>
          </a:blip>
          <a:srcRect b="0" l="18245" r="18155" t="0"/>
          <a:stretch/>
        </p:blipFill>
        <p:spPr>
          <a:xfrm>
            <a:off x="4167275" y="2177874"/>
            <a:ext cx="417536" cy="369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1" name="Shape 531"/>
        <p:cNvGrpSpPr/>
        <p:nvPr/>
      </p:nvGrpSpPr>
      <p:grpSpPr>
        <a:xfrm>
          <a:off x="0" y="0"/>
          <a:ext cx="0" cy="0"/>
          <a:chOff x="0" y="0"/>
          <a:chExt cx="0" cy="0"/>
        </a:xfrm>
      </p:grpSpPr>
      <p:sp>
        <p:nvSpPr>
          <p:cNvPr id="532" name="Google Shape;532;g2a160e0cda4_0_110"/>
          <p:cNvSpPr txBox="1"/>
          <p:nvPr>
            <p:ph type="title"/>
          </p:nvPr>
        </p:nvSpPr>
        <p:spPr>
          <a:xfrm>
            <a:off x="1343600" y="1570475"/>
            <a:ext cx="6508200" cy="736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Data Preparation</a:t>
            </a:r>
            <a:endParaRPr/>
          </a:p>
          <a:p>
            <a:pPr indent="0" lvl="0" marL="0" rtl="0" algn="ctr">
              <a:lnSpc>
                <a:spcPct val="100000"/>
              </a:lnSpc>
              <a:spcBef>
                <a:spcPts val="0"/>
              </a:spcBef>
              <a:spcAft>
                <a:spcPts val="0"/>
              </a:spcAft>
              <a:buSzPts val="3600"/>
              <a:buNone/>
            </a:pPr>
            <a:r>
              <a:t/>
            </a:r>
            <a:endParaRPr/>
          </a:p>
          <a:p>
            <a:pPr indent="0" lvl="0" marL="0" rtl="0" algn="ctr">
              <a:lnSpc>
                <a:spcPct val="100000"/>
              </a:lnSpc>
              <a:spcBef>
                <a:spcPts val="0"/>
              </a:spcBef>
              <a:spcAft>
                <a:spcPts val="0"/>
              </a:spcAft>
              <a:buSzPts val="3600"/>
              <a:buNone/>
            </a:pPr>
            <a:r>
              <a:t/>
            </a:r>
            <a:endParaRPr/>
          </a:p>
        </p:txBody>
      </p:sp>
      <p:sp>
        <p:nvSpPr>
          <p:cNvPr id="533" name="Google Shape;533;g2a160e0cda4_0_110"/>
          <p:cNvSpPr txBox="1"/>
          <p:nvPr>
            <p:ph idx="2" type="title"/>
          </p:nvPr>
        </p:nvSpPr>
        <p:spPr>
          <a:xfrm>
            <a:off x="3954150" y="539502"/>
            <a:ext cx="1235700" cy="841800"/>
          </a:xfrm>
          <a:prstGeom prst="rect">
            <a:avLst/>
          </a:prstGeom>
          <a:solidFill>
            <a:srgbClr val="FFFFFF">
              <a:alpha val="8235"/>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03</a:t>
            </a:r>
            <a:endParaRPr/>
          </a:p>
        </p:txBody>
      </p:sp>
      <p:pic>
        <p:nvPicPr>
          <p:cNvPr id="534" name="Google Shape;534;g2a160e0cda4_0_110"/>
          <p:cNvPicPr preferRelativeResize="0"/>
          <p:nvPr/>
        </p:nvPicPr>
        <p:blipFill rotWithShape="1">
          <a:blip r:embed="rId3">
            <a:alphaModFix/>
          </a:blip>
          <a:srcRect b="28285" l="0" r="0" t="-93"/>
          <a:stretch/>
        </p:blipFill>
        <p:spPr>
          <a:xfrm>
            <a:off x="5276204" y="2622725"/>
            <a:ext cx="3393157" cy="2520774"/>
          </a:xfrm>
          <a:prstGeom prst="rect">
            <a:avLst/>
          </a:prstGeom>
          <a:noFill/>
          <a:ln>
            <a:noFill/>
          </a:ln>
        </p:spPr>
      </p:pic>
      <p:pic>
        <p:nvPicPr>
          <p:cNvPr id="535" name="Google Shape;535;g2a160e0cda4_0_110"/>
          <p:cNvPicPr preferRelativeResize="0"/>
          <p:nvPr/>
        </p:nvPicPr>
        <p:blipFill rotWithShape="1">
          <a:blip r:embed="rId4">
            <a:alphaModFix/>
          </a:blip>
          <a:srcRect b="28262" l="0" r="0" t="-129"/>
          <a:stretch/>
        </p:blipFill>
        <p:spPr>
          <a:xfrm>
            <a:off x="474638" y="2622770"/>
            <a:ext cx="3457614" cy="2520823"/>
          </a:xfrm>
          <a:prstGeom prst="rect">
            <a:avLst/>
          </a:prstGeom>
          <a:noFill/>
          <a:ln>
            <a:noFill/>
          </a:ln>
        </p:spPr>
      </p:pic>
      <p:pic>
        <p:nvPicPr>
          <p:cNvPr id="536" name="Google Shape;536;g2a160e0cda4_0_110"/>
          <p:cNvPicPr preferRelativeResize="0"/>
          <p:nvPr/>
        </p:nvPicPr>
        <p:blipFill rotWithShape="1">
          <a:blip r:embed="rId5">
            <a:alphaModFix/>
          </a:blip>
          <a:srcRect b="0" l="0" r="0" t="0"/>
          <a:stretch/>
        </p:blipFill>
        <p:spPr>
          <a:xfrm>
            <a:off x="2587078" y="3252762"/>
            <a:ext cx="1250685" cy="147194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2a282f65743_0_148"/>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Data Preparation</a:t>
            </a:r>
            <a:endParaRPr/>
          </a:p>
        </p:txBody>
      </p:sp>
      <p:pic>
        <p:nvPicPr>
          <p:cNvPr id="542" name="Google Shape;542;g2a282f65743_0_148"/>
          <p:cNvPicPr preferRelativeResize="0"/>
          <p:nvPr/>
        </p:nvPicPr>
        <p:blipFill rotWithShape="1">
          <a:blip r:embed="rId3">
            <a:alphaModFix/>
          </a:blip>
          <a:srcRect b="4386" l="0" r="0" t="4958"/>
          <a:stretch/>
        </p:blipFill>
        <p:spPr>
          <a:xfrm>
            <a:off x="449400" y="1433225"/>
            <a:ext cx="3831325" cy="3264551"/>
          </a:xfrm>
          <a:prstGeom prst="rect">
            <a:avLst/>
          </a:prstGeom>
          <a:noFill/>
          <a:ln>
            <a:noFill/>
          </a:ln>
        </p:spPr>
      </p:pic>
      <p:sp>
        <p:nvSpPr>
          <p:cNvPr id="543" name="Google Shape;543;g2a282f65743_0_148"/>
          <p:cNvSpPr txBox="1"/>
          <p:nvPr/>
        </p:nvSpPr>
        <p:spPr>
          <a:xfrm>
            <a:off x="344113" y="1093925"/>
            <a:ext cx="2096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500" u="none" cap="none" strike="noStrike">
                <a:solidFill>
                  <a:schemeClr val="dk1"/>
                </a:solidFill>
                <a:latin typeface="Manrope"/>
                <a:ea typeface="Manrope"/>
                <a:cs typeface="Manrope"/>
                <a:sym typeface="Manrope"/>
              </a:rPr>
              <a:t>Document Data:</a:t>
            </a:r>
            <a:endParaRPr b="0" i="0" sz="1500" u="none" cap="none" strike="noStrike">
              <a:solidFill>
                <a:schemeClr val="dk1"/>
              </a:solidFill>
              <a:latin typeface="Manrope"/>
              <a:ea typeface="Manrope"/>
              <a:cs typeface="Manrope"/>
              <a:sym typeface="Manrope"/>
            </a:endParaRPr>
          </a:p>
        </p:txBody>
      </p:sp>
      <p:sp>
        <p:nvSpPr>
          <p:cNvPr id="544" name="Google Shape;544;g2a282f65743_0_148"/>
          <p:cNvSpPr txBox="1"/>
          <p:nvPr/>
        </p:nvSpPr>
        <p:spPr>
          <a:xfrm>
            <a:off x="4447013" y="1093925"/>
            <a:ext cx="20967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500" u="none" cap="none" strike="noStrike">
                <a:solidFill>
                  <a:schemeClr val="dk1"/>
                </a:solidFill>
                <a:latin typeface="Manrope"/>
                <a:ea typeface="Manrope"/>
                <a:cs typeface="Manrope"/>
                <a:sym typeface="Manrope"/>
              </a:rPr>
              <a:t>Video Data:</a:t>
            </a:r>
            <a:endParaRPr b="0" i="0" sz="1500" u="none" cap="none" strike="noStrike">
              <a:solidFill>
                <a:schemeClr val="dk1"/>
              </a:solidFill>
              <a:latin typeface="Manrope"/>
              <a:ea typeface="Manrope"/>
              <a:cs typeface="Manrope"/>
              <a:sym typeface="Manrope"/>
            </a:endParaRPr>
          </a:p>
        </p:txBody>
      </p:sp>
      <p:pic>
        <p:nvPicPr>
          <p:cNvPr id="545" name="Google Shape;545;g2a282f65743_0_148"/>
          <p:cNvPicPr preferRelativeResize="0"/>
          <p:nvPr/>
        </p:nvPicPr>
        <p:blipFill rotWithShape="1">
          <a:blip r:embed="rId4">
            <a:alphaModFix/>
          </a:blip>
          <a:srcRect b="6129" l="3215" r="5409" t="6921"/>
          <a:stretch/>
        </p:blipFill>
        <p:spPr>
          <a:xfrm>
            <a:off x="4570150" y="1433225"/>
            <a:ext cx="4354776" cy="32290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9" name="Shape 549"/>
        <p:cNvGrpSpPr/>
        <p:nvPr/>
      </p:nvGrpSpPr>
      <p:grpSpPr>
        <a:xfrm>
          <a:off x="0" y="0"/>
          <a:ext cx="0" cy="0"/>
          <a:chOff x="0" y="0"/>
          <a:chExt cx="0" cy="0"/>
        </a:xfrm>
      </p:grpSpPr>
      <p:sp>
        <p:nvSpPr>
          <p:cNvPr id="550" name="Google Shape;550;g2a160e0cda4_0_124"/>
          <p:cNvSpPr txBox="1"/>
          <p:nvPr>
            <p:ph type="title"/>
          </p:nvPr>
        </p:nvSpPr>
        <p:spPr>
          <a:xfrm>
            <a:off x="1623300" y="1557413"/>
            <a:ext cx="5897400" cy="736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Data Analytics Results</a:t>
            </a:r>
            <a:endParaRPr/>
          </a:p>
        </p:txBody>
      </p:sp>
      <p:sp>
        <p:nvSpPr>
          <p:cNvPr id="551" name="Google Shape;551;g2a160e0cda4_0_124"/>
          <p:cNvSpPr txBox="1"/>
          <p:nvPr>
            <p:ph idx="2" type="title"/>
          </p:nvPr>
        </p:nvSpPr>
        <p:spPr>
          <a:xfrm>
            <a:off x="3954150" y="539502"/>
            <a:ext cx="1235700" cy="841800"/>
          </a:xfrm>
          <a:prstGeom prst="rect">
            <a:avLst/>
          </a:prstGeom>
          <a:solidFill>
            <a:srgbClr val="FFFFFF">
              <a:alpha val="8235"/>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04</a:t>
            </a:r>
            <a:endParaRPr/>
          </a:p>
        </p:txBody>
      </p:sp>
      <p:pic>
        <p:nvPicPr>
          <p:cNvPr id="552" name="Google Shape;552;g2a160e0cda4_0_124"/>
          <p:cNvPicPr preferRelativeResize="0"/>
          <p:nvPr/>
        </p:nvPicPr>
        <p:blipFill rotWithShape="1">
          <a:blip r:embed="rId3">
            <a:alphaModFix/>
          </a:blip>
          <a:srcRect b="28285" l="0" r="0" t="-93"/>
          <a:stretch/>
        </p:blipFill>
        <p:spPr>
          <a:xfrm>
            <a:off x="5276204" y="2622725"/>
            <a:ext cx="3393157" cy="2520774"/>
          </a:xfrm>
          <a:prstGeom prst="rect">
            <a:avLst/>
          </a:prstGeom>
          <a:noFill/>
          <a:ln>
            <a:noFill/>
          </a:ln>
        </p:spPr>
      </p:pic>
      <p:pic>
        <p:nvPicPr>
          <p:cNvPr id="553" name="Google Shape;553;g2a160e0cda4_0_124"/>
          <p:cNvPicPr preferRelativeResize="0"/>
          <p:nvPr/>
        </p:nvPicPr>
        <p:blipFill rotWithShape="1">
          <a:blip r:embed="rId4">
            <a:alphaModFix/>
          </a:blip>
          <a:srcRect b="28262" l="0" r="0" t="-129"/>
          <a:stretch/>
        </p:blipFill>
        <p:spPr>
          <a:xfrm>
            <a:off x="474638" y="2622770"/>
            <a:ext cx="3457614" cy="2520823"/>
          </a:xfrm>
          <a:prstGeom prst="rect">
            <a:avLst/>
          </a:prstGeom>
          <a:noFill/>
          <a:ln>
            <a:noFill/>
          </a:ln>
        </p:spPr>
      </p:pic>
      <p:pic>
        <p:nvPicPr>
          <p:cNvPr id="554" name="Google Shape;554;g2a160e0cda4_0_124"/>
          <p:cNvPicPr preferRelativeResize="0"/>
          <p:nvPr/>
        </p:nvPicPr>
        <p:blipFill rotWithShape="1">
          <a:blip r:embed="rId5">
            <a:alphaModFix/>
          </a:blip>
          <a:srcRect b="0" l="0" r="0" t="0"/>
          <a:stretch/>
        </p:blipFill>
        <p:spPr>
          <a:xfrm>
            <a:off x="2587078" y="3252762"/>
            <a:ext cx="1250685" cy="147194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8" name="Shape 558"/>
        <p:cNvGrpSpPr/>
        <p:nvPr/>
      </p:nvGrpSpPr>
      <p:grpSpPr>
        <a:xfrm>
          <a:off x="0" y="0"/>
          <a:ext cx="0" cy="0"/>
          <a:chOff x="0" y="0"/>
          <a:chExt cx="0" cy="0"/>
        </a:xfrm>
      </p:grpSpPr>
      <p:sp>
        <p:nvSpPr>
          <p:cNvPr id="559" name="Google Shape;559;g2bde6eb9ee9_1_9"/>
          <p:cNvSpPr txBox="1"/>
          <p:nvPr>
            <p:ph type="title"/>
          </p:nvPr>
        </p:nvSpPr>
        <p:spPr>
          <a:xfrm>
            <a:off x="1768650" y="1560625"/>
            <a:ext cx="5606700" cy="736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Document Data</a:t>
            </a:r>
            <a:endParaRPr/>
          </a:p>
        </p:txBody>
      </p:sp>
      <p:sp>
        <p:nvSpPr>
          <p:cNvPr id="560" name="Google Shape;560;g2bde6eb9ee9_1_9"/>
          <p:cNvSpPr txBox="1"/>
          <p:nvPr>
            <p:ph idx="2" type="title"/>
          </p:nvPr>
        </p:nvSpPr>
        <p:spPr>
          <a:xfrm>
            <a:off x="3954150" y="539502"/>
            <a:ext cx="1235700" cy="841800"/>
          </a:xfrm>
          <a:prstGeom prst="rect">
            <a:avLst/>
          </a:prstGeom>
          <a:solidFill>
            <a:srgbClr val="FFFFFF">
              <a:alpha val="8627"/>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4.1</a:t>
            </a:r>
            <a:endParaRPr/>
          </a:p>
        </p:txBody>
      </p:sp>
      <p:pic>
        <p:nvPicPr>
          <p:cNvPr id="561" name="Google Shape;561;g2bde6eb9ee9_1_9"/>
          <p:cNvPicPr preferRelativeResize="0"/>
          <p:nvPr/>
        </p:nvPicPr>
        <p:blipFill rotWithShape="1">
          <a:blip r:embed="rId3">
            <a:alphaModFix/>
          </a:blip>
          <a:srcRect b="28285" l="0" r="0" t="-93"/>
          <a:stretch/>
        </p:blipFill>
        <p:spPr>
          <a:xfrm>
            <a:off x="5276204" y="2622725"/>
            <a:ext cx="3393157" cy="2520774"/>
          </a:xfrm>
          <a:prstGeom prst="rect">
            <a:avLst/>
          </a:prstGeom>
          <a:noFill/>
          <a:ln>
            <a:noFill/>
          </a:ln>
        </p:spPr>
      </p:pic>
      <p:pic>
        <p:nvPicPr>
          <p:cNvPr id="562" name="Google Shape;562;g2bde6eb9ee9_1_9"/>
          <p:cNvPicPr preferRelativeResize="0"/>
          <p:nvPr/>
        </p:nvPicPr>
        <p:blipFill rotWithShape="1">
          <a:blip r:embed="rId4">
            <a:alphaModFix/>
          </a:blip>
          <a:srcRect b="28263" l="0" r="0" t="-129"/>
          <a:stretch/>
        </p:blipFill>
        <p:spPr>
          <a:xfrm>
            <a:off x="474638" y="2622770"/>
            <a:ext cx="3457614" cy="2520823"/>
          </a:xfrm>
          <a:prstGeom prst="rect">
            <a:avLst/>
          </a:prstGeom>
          <a:noFill/>
          <a:ln>
            <a:noFill/>
          </a:ln>
        </p:spPr>
      </p:pic>
      <p:pic>
        <p:nvPicPr>
          <p:cNvPr id="563" name="Google Shape;563;g2bde6eb9ee9_1_9"/>
          <p:cNvPicPr preferRelativeResize="0"/>
          <p:nvPr/>
        </p:nvPicPr>
        <p:blipFill rotWithShape="1">
          <a:blip r:embed="rId5">
            <a:alphaModFix/>
          </a:blip>
          <a:srcRect b="0" l="0" r="0" t="0"/>
          <a:stretch/>
        </p:blipFill>
        <p:spPr>
          <a:xfrm>
            <a:off x="2587078" y="3252762"/>
            <a:ext cx="1250685" cy="147194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g2a282f65743_0_12"/>
          <p:cNvSpPr txBox="1"/>
          <p:nvPr>
            <p:ph type="title"/>
          </p:nvPr>
        </p:nvSpPr>
        <p:spPr>
          <a:xfrm>
            <a:off x="354925" y="22597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4.1 </a:t>
            </a:r>
            <a:r>
              <a:rPr lang="en">
                <a:extLst>
                  <a:ext uri="http://customooxmlschemas.google.com/">
                    <go:slidesCustomData xmlns:go="http://customooxmlschemas.google.com/" textRoundtripDataId="0"/>
                  </a:ext>
                </a:extLst>
              </a:rPr>
              <a:t>Document Data </a:t>
            </a:r>
            <a:r>
              <a:rPr lang="en"/>
              <a:t>Analysis</a:t>
            </a:r>
            <a:endParaRPr/>
          </a:p>
        </p:txBody>
      </p:sp>
      <p:pic>
        <p:nvPicPr>
          <p:cNvPr id="569" name="Google Shape;569;g2a282f65743_0_12"/>
          <p:cNvPicPr preferRelativeResize="0"/>
          <p:nvPr/>
        </p:nvPicPr>
        <p:blipFill rotWithShape="1">
          <a:blip r:embed="rId3">
            <a:alphaModFix/>
          </a:blip>
          <a:srcRect b="0" l="0" r="0" t="0"/>
          <a:stretch/>
        </p:blipFill>
        <p:spPr>
          <a:xfrm>
            <a:off x="773475" y="1473500"/>
            <a:ext cx="5544637" cy="2425774"/>
          </a:xfrm>
          <a:prstGeom prst="rect">
            <a:avLst/>
          </a:prstGeom>
          <a:noFill/>
          <a:ln>
            <a:noFill/>
          </a:ln>
        </p:spPr>
      </p:pic>
      <p:sp>
        <p:nvSpPr>
          <p:cNvPr id="570" name="Google Shape;570;g2a282f65743_0_12"/>
          <p:cNvSpPr txBox="1"/>
          <p:nvPr>
            <p:ph idx="1" type="subTitle"/>
          </p:nvPr>
        </p:nvSpPr>
        <p:spPr>
          <a:xfrm>
            <a:off x="6276850" y="1481450"/>
            <a:ext cx="2592900" cy="2633400"/>
          </a:xfrm>
          <a:prstGeom prst="rect">
            <a:avLst/>
          </a:prstGeom>
          <a:noFill/>
          <a:ln>
            <a:noFill/>
          </a:ln>
        </p:spPr>
        <p:txBody>
          <a:bodyPr anchorCtr="0" anchor="t" bIns="91425" lIns="91425" spcFirstLastPara="1" rIns="91425" wrap="square" tIns="91425">
            <a:noAutofit/>
          </a:bodyPr>
          <a:lstStyle/>
          <a:p>
            <a:pPr indent="-406400" lvl="0" marL="457200" rtl="0" algn="l">
              <a:lnSpc>
                <a:spcPct val="100000"/>
              </a:lnSpc>
              <a:spcBef>
                <a:spcPts val="0"/>
              </a:spcBef>
              <a:spcAft>
                <a:spcPts val="0"/>
              </a:spcAft>
              <a:buSzPts val="1600"/>
              <a:buChar char="●"/>
            </a:pPr>
            <a:r>
              <a:rPr lang="en" sz="1600"/>
              <a:t>Crash severity found on wet road surface was significantly higher than dry</a:t>
            </a:r>
            <a:endParaRPr sz="1600"/>
          </a:p>
          <a:p>
            <a:pPr indent="0" lvl="0" marL="457200" rtl="0" algn="l">
              <a:lnSpc>
                <a:spcPct val="100000"/>
              </a:lnSpc>
              <a:spcBef>
                <a:spcPts val="0"/>
              </a:spcBef>
              <a:spcAft>
                <a:spcPts val="0"/>
              </a:spcAft>
              <a:buSzPts val="1200"/>
              <a:buNone/>
            </a:pPr>
            <a:r>
              <a:t/>
            </a:r>
            <a:endParaRPr sz="1600"/>
          </a:p>
          <a:p>
            <a:pPr indent="-330200" lvl="0" marL="457200" rtl="0" algn="l">
              <a:lnSpc>
                <a:spcPct val="100000"/>
              </a:lnSpc>
              <a:spcBef>
                <a:spcPts val="0"/>
              </a:spcBef>
              <a:spcAft>
                <a:spcPts val="0"/>
              </a:spcAft>
              <a:buSzPts val="1600"/>
              <a:buChar char="●"/>
            </a:pPr>
            <a:r>
              <a:rPr lang="en" sz="1600"/>
              <a:t>Road surfaces in other worst weather cause more serious collisions</a:t>
            </a:r>
            <a:endParaRPr sz="1600"/>
          </a:p>
        </p:txBody>
      </p:sp>
      <p:sp>
        <p:nvSpPr>
          <p:cNvPr id="571" name="Google Shape;571;g2a282f65743_0_12"/>
          <p:cNvSpPr txBox="1"/>
          <p:nvPr>
            <p:ph idx="1" type="subTitle"/>
          </p:nvPr>
        </p:nvSpPr>
        <p:spPr>
          <a:xfrm>
            <a:off x="773475" y="3902750"/>
            <a:ext cx="4920600" cy="212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sz="800"/>
              <a:t>* NONE &lt; MINOR &lt; MODERATE &lt; MAJOR</a:t>
            </a:r>
            <a:endParaRPr sz="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g2a282f65743_0_140"/>
          <p:cNvSpPr txBox="1"/>
          <p:nvPr>
            <p:ph idx="1" type="subTitle"/>
          </p:nvPr>
        </p:nvSpPr>
        <p:spPr>
          <a:xfrm>
            <a:off x="6276850" y="1481450"/>
            <a:ext cx="2592900" cy="26334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Collision severity is highest in windy conditions</a:t>
            </a:r>
            <a:endParaRPr sz="1800"/>
          </a:p>
          <a:p>
            <a:pPr indent="-342900" lvl="0" marL="457200" rtl="0" algn="l">
              <a:lnSpc>
                <a:spcPct val="100000"/>
              </a:lnSpc>
              <a:spcBef>
                <a:spcPts val="0"/>
              </a:spcBef>
              <a:spcAft>
                <a:spcPts val="0"/>
              </a:spcAft>
              <a:buSzPts val="1800"/>
              <a:buChar char="●"/>
            </a:pPr>
            <a:r>
              <a:rPr lang="en" sz="1800"/>
              <a:t>Cloudy also worse than other</a:t>
            </a:r>
            <a:endParaRPr sz="1800"/>
          </a:p>
          <a:p>
            <a:pPr indent="-342900" lvl="0" marL="457200" rtl="0" algn="l">
              <a:lnSpc>
                <a:spcPct val="100000"/>
              </a:lnSpc>
              <a:spcBef>
                <a:spcPts val="0"/>
              </a:spcBef>
              <a:spcAft>
                <a:spcPts val="0"/>
              </a:spcAft>
              <a:buSzPts val="1800"/>
              <a:buChar char="●"/>
            </a:pPr>
            <a:r>
              <a:rPr lang="en" sz="1800"/>
              <a:t>Poor visibility influence the degree of damage</a:t>
            </a:r>
            <a:endParaRPr sz="1800"/>
          </a:p>
        </p:txBody>
      </p:sp>
      <p:pic>
        <p:nvPicPr>
          <p:cNvPr id="577" name="Google Shape;577;g2a282f65743_0_140"/>
          <p:cNvPicPr preferRelativeResize="0"/>
          <p:nvPr/>
        </p:nvPicPr>
        <p:blipFill rotWithShape="1">
          <a:blip r:embed="rId3">
            <a:alphaModFix/>
          </a:blip>
          <a:srcRect b="0" l="0" r="0" t="0"/>
          <a:stretch/>
        </p:blipFill>
        <p:spPr>
          <a:xfrm>
            <a:off x="773475" y="1427850"/>
            <a:ext cx="5503375" cy="2474900"/>
          </a:xfrm>
          <a:prstGeom prst="rect">
            <a:avLst/>
          </a:prstGeom>
          <a:noFill/>
          <a:ln>
            <a:noFill/>
          </a:ln>
        </p:spPr>
      </p:pic>
      <p:sp>
        <p:nvSpPr>
          <p:cNvPr id="578" name="Google Shape;578;g2a282f65743_0_140"/>
          <p:cNvSpPr txBox="1"/>
          <p:nvPr>
            <p:ph idx="1" type="subTitle"/>
          </p:nvPr>
        </p:nvSpPr>
        <p:spPr>
          <a:xfrm>
            <a:off x="773475" y="3902750"/>
            <a:ext cx="4920600" cy="212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en" sz="800"/>
              <a:t>* NONE &lt; MINOR &lt; MODERATE &lt; MAJOR</a:t>
            </a:r>
            <a:endParaRPr sz="800"/>
          </a:p>
        </p:txBody>
      </p:sp>
      <p:sp>
        <p:nvSpPr>
          <p:cNvPr id="579" name="Google Shape;579;g2a282f65743_0_140"/>
          <p:cNvSpPr txBox="1"/>
          <p:nvPr>
            <p:ph type="title"/>
          </p:nvPr>
        </p:nvSpPr>
        <p:spPr>
          <a:xfrm>
            <a:off x="354925" y="22597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4.1 Document Data Analysis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grpSp>
        <p:nvGrpSpPr>
          <p:cNvPr id="584" name="Google Shape;584;g2a282f65743_0_124"/>
          <p:cNvGrpSpPr/>
          <p:nvPr/>
        </p:nvGrpSpPr>
        <p:grpSpPr>
          <a:xfrm>
            <a:off x="792425" y="916175"/>
            <a:ext cx="5646550" cy="3202878"/>
            <a:chOff x="792425" y="916175"/>
            <a:chExt cx="5646550" cy="3202878"/>
          </a:xfrm>
        </p:grpSpPr>
        <p:pic>
          <p:nvPicPr>
            <p:cNvPr id="585" name="Google Shape;585;g2a282f65743_0_124"/>
            <p:cNvPicPr preferRelativeResize="0"/>
            <p:nvPr/>
          </p:nvPicPr>
          <p:blipFill rotWithShape="1">
            <a:blip r:embed="rId3">
              <a:alphaModFix/>
            </a:blip>
            <a:srcRect b="0" l="0" r="0" t="0"/>
            <a:stretch/>
          </p:blipFill>
          <p:spPr>
            <a:xfrm>
              <a:off x="792425" y="916175"/>
              <a:ext cx="5646550" cy="3202878"/>
            </a:xfrm>
            <a:prstGeom prst="rect">
              <a:avLst/>
            </a:prstGeom>
            <a:noFill/>
            <a:ln>
              <a:noFill/>
            </a:ln>
          </p:spPr>
        </p:pic>
        <p:pic>
          <p:nvPicPr>
            <p:cNvPr id="586" name="Google Shape;586;g2a282f65743_0_124"/>
            <p:cNvPicPr preferRelativeResize="0"/>
            <p:nvPr/>
          </p:nvPicPr>
          <p:blipFill rotWithShape="1">
            <a:blip r:embed="rId4">
              <a:alphaModFix/>
            </a:blip>
            <a:srcRect b="0" l="0" r="0" t="0"/>
            <a:stretch/>
          </p:blipFill>
          <p:spPr>
            <a:xfrm>
              <a:off x="4975225" y="1134385"/>
              <a:ext cx="1222800" cy="894173"/>
            </a:xfrm>
            <a:prstGeom prst="rect">
              <a:avLst/>
            </a:prstGeom>
            <a:noFill/>
            <a:ln>
              <a:noFill/>
            </a:ln>
          </p:spPr>
        </p:pic>
      </p:grpSp>
      <p:sp>
        <p:nvSpPr>
          <p:cNvPr id="587" name="Google Shape;587;g2a282f65743_0_124"/>
          <p:cNvSpPr txBox="1"/>
          <p:nvPr>
            <p:ph idx="1" type="subTitle"/>
          </p:nvPr>
        </p:nvSpPr>
        <p:spPr>
          <a:xfrm>
            <a:off x="6432450" y="1753975"/>
            <a:ext cx="2592900" cy="22497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Different colors to mark different levels of damage</a:t>
            </a:r>
            <a:endParaRPr sz="1800"/>
          </a:p>
          <a:p>
            <a:pPr indent="0" lvl="0" marL="457200" rtl="0" algn="l">
              <a:lnSpc>
                <a:spcPct val="100000"/>
              </a:lnSpc>
              <a:spcBef>
                <a:spcPts val="0"/>
              </a:spcBef>
              <a:spcAft>
                <a:spcPts val="0"/>
              </a:spcAft>
              <a:buSzPts val="1200"/>
              <a:buNone/>
            </a:pPr>
            <a:r>
              <a:t/>
            </a:r>
            <a:endParaRPr sz="1800"/>
          </a:p>
          <a:p>
            <a:pPr indent="-342900" lvl="0" marL="457200" rtl="0" algn="l">
              <a:lnSpc>
                <a:spcPct val="100000"/>
              </a:lnSpc>
              <a:spcBef>
                <a:spcPts val="0"/>
              </a:spcBef>
              <a:spcAft>
                <a:spcPts val="0"/>
              </a:spcAft>
              <a:buSzPts val="1800"/>
              <a:buChar char="●"/>
            </a:pPr>
            <a:r>
              <a:rPr lang="en" sz="1800"/>
              <a:t>Most are minor level</a:t>
            </a:r>
            <a:endParaRPr sz="1800"/>
          </a:p>
          <a:p>
            <a:pPr indent="-342900" lvl="0" marL="457200" rtl="0" algn="l">
              <a:lnSpc>
                <a:spcPct val="100000"/>
              </a:lnSpc>
              <a:spcBef>
                <a:spcPts val="0"/>
              </a:spcBef>
              <a:spcAft>
                <a:spcPts val="0"/>
              </a:spcAft>
              <a:buSzPts val="1800"/>
              <a:buChar char="●"/>
            </a:pPr>
            <a:r>
              <a:rPr lang="en" sz="1800"/>
              <a:t>Most in downtown</a:t>
            </a:r>
            <a:endParaRPr sz="1800"/>
          </a:p>
        </p:txBody>
      </p:sp>
      <p:sp>
        <p:nvSpPr>
          <p:cNvPr id="588" name="Google Shape;588;g2a282f65743_0_124"/>
          <p:cNvSpPr txBox="1"/>
          <p:nvPr>
            <p:ph idx="4" type="subTitle"/>
          </p:nvPr>
        </p:nvSpPr>
        <p:spPr>
          <a:xfrm>
            <a:off x="6432450" y="916163"/>
            <a:ext cx="2672100" cy="720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2400"/>
              <a:t>Collision in SF</a:t>
            </a:r>
            <a:endParaRPr sz="2400"/>
          </a:p>
        </p:txBody>
      </p:sp>
      <p:sp>
        <p:nvSpPr>
          <p:cNvPr id="589" name="Google Shape;589;g2a282f65743_0_124"/>
          <p:cNvSpPr txBox="1"/>
          <p:nvPr>
            <p:ph type="title"/>
          </p:nvPr>
        </p:nvSpPr>
        <p:spPr>
          <a:xfrm>
            <a:off x="354925" y="22597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4.1 Document Data Analysis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4" name="Shape 364"/>
        <p:cNvGrpSpPr/>
        <p:nvPr/>
      </p:nvGrpSpPr>
      <p:grpSpPr>
        <a:xfrm>
          <a:off x="0" y="0"/>
          <a:ext cx="0" cy="0"/>
          <a:chOff x="0" y="0"/>
          <a:chExt cx="0" cy="0"/>
        </a:xfrm>
      </p:grpSpPr>
      <p:sp>
        <p:nvSpPr>
          <p:cNvPr id="365" name="Google Shape;365;g2a160e0cda4_0_38"/>
          <p:cNvSpPr txBox="1"/>
          <p:nvPr>
            <p:ph idx="2" type="title"/>
          </p:nvPr>
        </p:nvSpPr>
        <p:spPr>
          <a:xfrm>
            <a:off x="3954150" y="539502"/>
            <a:ext cx="1235700" cy="841800"/>
          </a:xfrm>
          <a:prstGeom prst="rect">
            <a:avLst/>
          </a:prstGeom>
          <a:solidFill>
            <a:srgbClr val="FFFFFF">
              <a:alpha val="8235"/>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01</a:t>
            </a:r>
            <a:endParaRPr/>
          </a:p>
        </p:txBody>
      </p:sp>
      <p:pic>
        <p:nvPicPr>
          <p:cNvPr id="366" name="Google Shape;366;g2a160e0cda4_0_38"/>
          <p:cNvPicPr preferRelativeResize="0"/>
          <p:nvPr/>
        </p:nvPicPr>
        <p:blipFill rotWithShape="1">
          <a:blip r:embed="rId3">
            <a:alphaModFix/>
          </a:blip>
          <a:srcRect b="28285" l="0" r="0" t="-93"/>
          <a:stretch/>
        </p:blipFill>
        <p:spPr>
          <a:xfrm>
            <a:off x="5276204" y="2622725"/>
            <a:ext cx="3393157" cy="2520774"/>
          </a:xfrm>
          <a:prstGeom prst="rect">
            <a:avLst/>
          </a:prstGeom>
          <a:noFill/>
          <a:ln>
            <a:noFill/>
          </a:ln>
        </p:spPr>
      </p:pic>
      <p:pic>
        <p:nvPicPr>
          <p:cNvPr id="367" name="Google Shape;367;g2a160e0cda4_0_38"/>
          <p:cNvPicPr preferRelativeResize="0"/>
          <p:nvPr/>
        </p:nvPicPr>
        <p:blipFill rotWithShape="1">
          <a:blip r:embed="rId4">
            <a:alphaModFix/>
          </a:blip>
          <a:srcRect b="28262" l="0" r="0" t="-129"/>
          <a:stretch/>
        </p:blipFill>
        <p:spPr>
          <a:xfrm>
            <a:off x="474638" y="2622770"/>
            <a:ext cx="3457614" cy="2520823"/>
          </a:xfrm>
          <a:prstGeom prst="rect">
            <a:avLst/>
          </a:prstGeom>
          <a:noFill/>
          <a:ln>
            <a:noFill/>
          </a:ln>
        </p:spPr>
      </p:pic>
      <p:pic>
        <p:nvPicPr>
          <p:cNvPr id="368" name="Google Shape;368;g2a160e0cda4_0_38"/>
          <p:cNvPicPr preferRelativeResize="0"/>
          <p:nvPr/>
        </p:nvPicPr>
        <p:blipFill rotWithShape="1">
          <a:blip r:embed="rId5">
            <a:alphaModFix/>
          </a:blip>
          <a:srcRect b="0" l="0" r="0" t="0"/>
          <a:stretch/>
        </p:blipFill>
        <p:spPr>
          <a:xfrm>
            <a:off x="2587078" y="3252762"/>
            <a:ext cx="1250685" cy="1471946"/>
          </a:xfrm>
          <a:prstGeom prst="rect">
            <a:avLst/>
          </a:prstGeom>
          <a:noFill/>
          <a:ln>
            <a:noFill/>
          </a:ln>
        </p:spPr>
      </p:pic>
      <p:sp>
        <p:nvSpPr>
          <p:cNvPr id="369" name="Google Shape;369;g2a160e0cda4_0_38"/>
          <p:cNvSpPr txBox="1"/>
          <p:nvPr>
            <p:ph type="title"/>
          </p:nvPr>
        </p:nvSpPr>
        <p:spPr>
          <a:xfrm>
            <a:off x="1271400" y="1381300"/>
            <a:ext cx="6601200" cy="1472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Project Study Question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pic>
        <p:nvPicPr>
          <p:cNvPr id="594" name="Google Shape;594;g2a282f65743_0_156"/>
          <p:cNvPicPr preferRelativeResize="0"/>
          <p:nvPr/>
        </p:nvPicPr>
        <p:blipFill rotWithShape="1">
          <a:blip r:embed="rId3">
            <a:alphaModFix/>
          </a:blip>
          <a:srcRect b="0" l="0" r="0" t="0"/>
          <a:stretch/>
        </p:blipFill>
        <p:spPr>
          <a:xfrm>
            <a:off x="805475" y="1010275"/>
            <a:ext cx="5526724" cy="3036099"/>
          </a:xfrm>
          <a:prstGeom prst="rect">
            <a:avLst/>
          </a:prstGeom>
          <a:noFill/>
          <a:ln>
            <a:noFill/>
          </a:ln>
        </p:spPr>
      </p:pic>
      <p:pic>
        <p:nvPicPr>
          <p:cNvPr id="595" name="Google Shape;595;g2a282f65743_0_156"/>
          <p:cNvPicPr preferRelativeResize="0"/>
          <p:nvPr/>
        </p:nvPicPr>
        <p:blipFill rotWithShape="1">
          <a:blip r:embed="rId4">
            <a:alphaModFix/>
          </a:blip>
          <a:srcRect b="0" l="0" r="0" t="0"/>
          <a:stretch/>
        </p:blipFill>
        <p:spPr>
          <a:xfrm>
            <a:off x="4876050" y="1140573"/>
            <a:ext cx="1222800" cy="894173"/>
          </a:xfrm>
          <a:prstGeom prst="rect">
            <a:avLst/>
          </a:prstGeom>
          <a:noFill/>
          <a:ln>
            <a:noFill/>
          </a:ln>
        </p:spPr>
      </p:pic>
      <p:sp>
        <p:nvSpPr>
          <p:cNvPr id="596" name="Google Shape;596;g2a282f65743_0_156"/>
          <p:cNvSpPr txBox="1"/>
          <p:nvPr>
            <p:ph idx="1" type="subTitle"/>
          </p:nvPr>
        </p:nvSpPr>
        <p:spPr>
          <a:xfrm>
            <a:off x="6332200" y="2101100"/>
            <a:ext cx="2658000" cy="23628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sz="1800"/>
              <a:t>Most are minor</a:t>
            </a:r>
            <a:endParaRPr sz="1800"/>
          </a:p>
          <a:p>
            <a:pPr indent="-342900" lvl="0" marL="457200" rtl="0" algn="l">
              <a:lnSpc>
                <a:spcPct val="100000"/>
              </a:lnSpc>
              <a:spcBef>
                <a:spcPts val="0"/>
              </a:spcBef>
              <a:spcAft>
                <a:spcPts val="0"/>
              </a:spcAft>
              <a:buSzPts val="1800"/>
              <a:buChar char="●"/>
            </a:pPr>
            <a:r>
              <a:rPr lang="en" sz="1800"/>
              <a:t>Many in downtown</a:t>
            </a:r>
            <a:endParaRPr sz="1800"/>
          </a:p>
          <a:p>
            <a:pPr indent="-342900" lvl="0" marL="457200" rtl="0" algn="l">
              <a:lnSpc>
                <a:spcPct val="100000"/>
              </a:lnSpc>
              <a:spcBef>
                <a:spcPts val="0"/>
              </a:spcBef>
              <a:spcAft>
                <a:spcPts val="0"/>
              </a:spcAft>
              <a:buSzPts val="1800"/>
              <a:buChar char="●"/>
            </a:pPr>
            <a:r>
              <a:rPr lang="en" sz="1800"/>
              <a:t>Higher probability of collision along the highway</a:t>
            </a:r>
            <a:endParaRPr sz="1800"/>
          </a:p>
        </p:txBody>
      </p:sp>
      <p:sp>
        <p:nvSpPr>
          <p:cNvPr id="597" name="Google Shape;597;g2a282f65743_0_156"/>
          <p:cNvSpPr txBox="1"/>
          <p:nvPr>
            <p:ph idx="4" type="subTitle"/>
          </p:nvPr>
        </p:nvSpPr>
        <p:spPr>
          <a:xfrm>
            <a:off x="6425850" y="1221175"/>
            <a:ext cx="2381100" cy="756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2400"/>
              <a:buNone/>
            </a:pPr>
            <a:r>
              <a:rPr lang="en" sz="2400"/>
              <a:t>Collision in South Bay</a:t>
            </a:r>
            <a:endParaRPr sz="2400"/>
          </a:p>
        </p:txBody>
      </p:sp>
      <p:sp>
        <p:nvSpPr>
          <p:cNvPr id="598" name="Google Shape;598;g2a282f65743_0_156"/>
          <p:cNvSpPr txBox="1"/>
          <p:nvPr>
            <p:ph type="title"/>
          </p:nvPr>
        </p:nvSpPr>
        <p:spPr>
          <a:xfrm>
            <a:off x="354925" y="22597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4.1 Document Data Analysis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2" name="Shape 602"/>
        <p:cNvGrpSpPr/>
        <p:nvPr/>
      </p:nvGrpSpPr>
      <p:grpSpPr>
        <a:xfrm>
          <a:off x="0" y="0"/>
          <a:ext cx="0" cy="0"/>
          <a:chOff x="0" y="0"/>
          <a:chExt cx="0" cy="0"/>
        </a:xfrm>
      </p:grpSpPr>
      <p:sp>
        <p:nvSpPr>
          <p:cNvPr id="603" name="Google Shape;603;g2bde6eb9ee9_1_17"/>
          <p:cNvSpPr txBox="1"/>
          <p:nvPr>
            <p:ph type="title"/>
          </p:nvPr>
        </p:nvSpPr>
        <p:spPr>
          <a:xfrm>
            <a:off x="1768650" y="1560625"/>
            <a:ext cx="5606700" cy="736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Video Data</a:t>
            </a:r>
            <a:endParaRPr/>
          </a:p>
        </p:txBody>
      </p:sp>
      <p:sp>
        <p:nvSpPr>
          <p:cNvPr id="604" name="Google Shape;604;g2bde6eb9ee9_1_17"/>
          <p:cNvSpPr txBox="1"/>
          <p:nvPr>
            <p:ph idx="2" type="title"/>
          </p:nvPr>
        </p:nvSpPr>
        <p:spPr>
          <a:xfrm>
            <a:off x="3954150" y="539502"/>
            <a:ext cx="1235700" cy="841800"/>
          </a:xfrm>
          <a:prstGeom prst="rect">
            <a:avLst/>
          </a:prstGeom>
          <a:solidFill>
            <a:srgbClr val="FFFFFF">
              <a:alpha val="8627"/>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4.2</a:t>
            </a:r>
            <a:endParaRPr/>
          </a:p>
        </p:txBody>
      </p:sp>
      <p:pic>
        <p:nvPicPr>
          <p:cNvPr id="605" name="Google Shape;605;g2bde6eb9ee9_1_17"/>
          <p:cNvPicPr preferRelativeResize="0"/>
          <p:nvPr/>
        </p:nvPicPr>
        <p:blipFill rotWithShape="1">
          <a:blip r:embed="rId3">
            <a:alphaModFix/>
          </a:blip>
          <a:srcRect b="28285" l="0" r="0" t="-93"/>
          <a:stretch/>
        </p:blipFill>
        <p:spPr>
          <a:xfrm>
            <a:off x="5276204" y="2622725"/>
            <a:ext cx="3393157" cy="2520774"/>
          </a:xfrm>
          <a:prstGeom prst="rect">
            <a:avLst/>
          </a:prstGeom>
          <a:noFill/>
          <a:ln>
            <a:noFill/>
          </a:ln>
        </p:spPr>
      </p:pic>
      <p:pic>
        <p:nvPicPr>
          <p:cNvPr id="606" name="Google Shape;606;g2bde6eb9ee9_1_17"/>
          <p:cNvPicPr preferRelativeResize="0"/>
          <p:nvPr/>
        </p:nvPicPr>
        <p:blipFill rotWithShape="1">
          <a:blip r:embed="rId4">
            <a:alphaModFix/>
          </a:blip>
          <a:srcRect b="28263" l="0" r="0" t="-129"/>
          <a:stretch/>
        </p:blipFill>
        <p:spPr>
          <a:xfrm>
            <a:off x="474638" y="2622770"/>
            <a:ext cx="3457614" cy="2520823"/>
          </a:xfrm>
          <a:prstGeom prst="rect">
            <a:avLst/>
          </a:prstGeom>
          <a:noFill/>
          <a:ln>
            <a:noFill/>
          </a:ln>
        </p:spPr>
      </p:pic>
      <p:pic>
        <p:nvPicPr>
          <p:cNvPr id="607" name="Google Shape;607;g2bde6eb9ee9_1_17"/>
          <p:cNvPicPr preferRelativeResize="0"/>
          <p:nvPr/>
        </p:nvPicPr>
        <p:blipFill rotWithShape="1">
          <a:blip r:embed="rId5">
            <a:alphaModFix/>
          </a:blip>
          <a:srcRect b="0" l="0" r="0" t="0"/>
          <a:stretch/>
        </p:blipFill>
        <p:spPr>
          <a:xfrm>
            <a:off x="2587078" y="3252762"/>
            <a:ext cx="1250685" cy="147194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2bde6eb9ee9_1_25"/>
          <p:cNvSpPr txBox="1"/>
          <p:nvPr>
            <p:ph type="title"/>
          </p:nvPr>
        </p:nvSpPr>
        <p:spPr>
          <a:xfrm>
            <a:off x="354925" y="225975"/>
            <a:ext cx="77040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4.2 Video Data Analysis</a:t>
            </a:r>
            <a:endParaRPr/>
          </a:p>
        </p:txBody>
      </p:sp>
      <p:pic>
        <p:nvPicPr>
          <p:cNvPr id="613" name="Google Shape;613;g2bde6eb9ee9_1_25"/>
          <p:cNvPicPr preferRelativeResize="0"/>
          <p:nvPr/>
        </p:nvPicPr>
        <p:blipFill rotWithShape="1">
          <a:blip r:embed="rId3">
            <a:alphaModFix/>
          </a:blip>
          <a:srcRect b="0" l="0" r="0" t="0"/>
          <a:stretch/>
        </p:blipFill>
        <p:spPr>
          <a:xfrm>
            <a:off x="575150" y="894350"/>
            <a:ext cx="2456925" cy="3354775"/>
          </a:xfrm>
          <a:prstGeom prst="rect">
            <a:avLst/>
          </a:prstGeom>
          <a:noFill/>
          <a:ln>
            <a:noFill/>
          </a:ln>
        </p:spPr>
      </p:pic>
      <p:pic>
        <p:nvPicPr>
          <p:cNvPr id="614" name="Google Shape;614;g2bde6eb9ee9_1_25"/>
          <p:cNvPicPr preferRelativeResize="0"/>
          <p:nvPr/>
        </p:nvPicPr>
        <p:blipFill rotWithShape="1">
          <a:blip r:embed="rId4">
            <a:alphaModFix/>
          </a:blip>
          <a:srcRect b="0" l="0" r="0" t="0"/>
          <a:stretch/>
        </p:blipFill>
        <p:spPr>
          <a:xfrm>
            <a:off x="3254925" y="894350"/>
            <a:ext cx="5648605" cy="3354775"/>
          </a:xfrm>
          <a:prstGeom prst="rect">
            <a:avLst/>
          </a:prstGeom>
          <a:noFill/>
          <a:ln>
            <a:noFill/>
          </a:ln>
        </p:spPr>
      </p:pic>
      <p:sp>
        <p:nvSpPr>
          <p:cNvPr id="615" name="Google Shape;615;g2bde6eb9ee9_1_25"/>
          <p:cNvSpPr txBox="1"/>
          <p:nvPr/>
        </p:nvSpPr>
        <p:spPr>
          <a:xfrm>
            <a:off x="3754475" y="4393275"/>
            <a:ext cx="3843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Manrope"/>
                <a:ea typeface="Manrope"/>
                <a:cs typeface="Manrope"/>
                <a:sym typeface="Manrope"/>
              </a:rPr>
              <a:t>55% of videos are under 100 seconds - shorts</a:t>
            </a:r>
            <a:endParaRPr b="1" i="0" sz="1200" u="none" cap="none" strike="noStrike">
              <a:solidFill>
                <a:schemeClr val="dk1"/>
              </a:solidFill>
              <a:latin typeface="Manrope"/>
              <a:ea typeface="Manrope"/>
              <a:cs typeface="Manrope"/>
              <a:sym typeface="Manrope"/>
            </a:endParaRPr>
          </a:p>
        </p:txBody>
      </p:sp>
      <p:sp>
        <p:nvSpPr>
          <p:cNvPr id="616" name="Google Shape;616;g2bde6eb9ee9_1_25"/>
          <p:cNvSpPr/>
          <p:nvPr/>
        </p:nvSpPr>
        <p:spPr>
          <a:xfrm>
            <a:off x="647075" y="1385425"/>
            <a:ext cx="837900" cy="157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sp>
        <p:nvSpPr>
          <p:cNvPr id="617" name="Google Shape;617;g2bde6eb9ee9_1_25"/>
          <p:cNvSpPr/>
          <p:nvPr/>
        </p:nvSpPr>
        <p:spPr>
          <a:xfrm>
            <a:off x="647075" y="1542925"/>
            <a:ext cx="970800" cy="157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sp>
        <p:nvSpPr>
          <p:cNvPr id="618" name="Google Shape;618;g2bde6eb9ee9_1_25"/>
          <p:cNvSpPr/>
          <p:nvPr/>
        </p:nvSpPr>
        <p:spPr>
          <a:xfrm>
            <a:off x="647075" y="2566400"/>
            <a:ext cx="970800" cy="1575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sp>
        <p:nvSpPr>
          <p:cNvPr id="619" name="Google Shape;619;g2bde6eb9ee9_1_25"/>
          <p:cNvSpPr/>
          <p:nvPr/>
        </p:nvSpPr>
        <p:spPr>
          <a:xfrm>
            <a:off x="4494400" y="3458775"/>
            <a:ext cx="837900" cy="656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3" name="Shape 623"/>
        <p:cNvGrpSpPr/>
        <p:nvPr/>
      </p:nvGrpSpPr>
      <p:grpSpPr>
        <a:xfrm>
          <a:off x="0" y="0"/>
          <a:ext cx="0" cy="0"/>
          <a:chOff x="0" y="0"/>
          <a:chExt cx="0" cy="0"/>
        </a:xfrm>
      </p:grpSpPr>
      <p:sp>
        <p:nvSpPr>
          <p:cNvPr id="624" name="Google Shape;624;g2bde6eb9ee9_1_33"/>
          <p:cNvSpPr txBox="1"/>
          <p:nvPr>
            <p:ph type="title"/>
          </p:nvPr>
        </p:nvSpPr>
        <p:spPr>
          <a:xfrm>
            <a:off x="1623300" y="1557413"/>
            <a:ext cx="5897400" cy="736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Proposed ML Models</a:t>
            </a:r>
            <a:endParaRPr/>
          </a:p>
        </p:txBody>
      </p:sp>
      <p:sp>
        <p:nvSpPr>
          <p:cNvPr id="625" name="Google Shape;625;g2bde6eb9ee9_1_33"/>
          <p:cNvSpPr txBox="1"/>
          <p:nvPr>
            <p:ph idx="2" type="title"/>
          </p:nvPr>
        </p:nvSpPr>
        <p:spPr>
          <a:xfrm>
            <a:off x="3954150" y="539502"/>
            <a:ext cx="1235700" cy="841800"/>
          </a:xfrm>
          <a:prstGeom prst="rect">
            <a:avLst/>
          </a:prstGeom>
          <a:solidFill>
            <a:srgbClr val="FFFFFF">
              <a:alpha val="8627"/>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05</a:t>
            </a:r>
            <a:endParaRPr/>
          </a:p>
        </p:txBody>
      </p:sp>
      <p:pic>
        <p:nvPicPr>
          <p:cNvPr id="626" name="Google Shape;626;g2bde6eb9ee9_1_33"/>
          <p:cNvPicPr preferRelativeResize="0"/>
          <p:nvPr/>
        </p:nvPicPr>
        <p:blipFill rotWithShape="1">
          <a:blip r:embed="rId3">
            <a:alphaModFix/>
          </a:blip>
          <a:srcRect b="28285" l="0" r="0" t="-93"/>
          <a:stretch/>
        </p:blipFill>
        <p:spPr>
          <a:xfrm>
            <a:off x="5276204" y="2622725"/>
            <a:ext cx="3393157" cy="2520774"/>
          </a:xfrm>
          <a:prstGeom prst="rect">
            <a:avLst/>
          </a:prstGeom>
          <a:noFill/>
          <a:ln>
            <a:noFill/>
          </a:ln>
        </p:spPr>
      </p:pic>
      <p:pic>
        <p:nvPicPr>
          <p:cNvPr id="627" name="Google Shape;627;g2bde6eb9ee9_1_33"/>
          <p:cNvPicPr preferRelativeResize="0"/>
          <p:nvPr/>
        </p:nvPicPr>
        <p:blipFill rotWithShape="1">
          <a:blip r:embed="rId4">
            <a:alphaModFix/>
          </a:blip>
          <a:srcRect b="28263" l="0" r="0" t="-129"/>
          <a:stretch/>
        </p:blipFill>
        <p:spPr>
          <a:xfrm>
            <a:off x="474638" y="2622770"/>
            <a:ext cx="3457614" cy="2520823"/>
          </a:xfrm>
          <a:prstGeom prst="rect">
            <a:avLst/>
          </a:prstGeom>
          <a:noFill/>
          <a:ln>
            <a:noFill/>
          </a:ln>
        </p:spPr>
      </p:pic>
      <p:pic>
        <p:nvPicPr>
          <p:cNvPr id="628" name="Google Shape;628;g2bde6eb9ee9_1_33"/>
          <p:cNvPicPr preferRelativeResize="0"/>
          <p:nvPr/>
        </p:nvPicPr>
        <p:blipFill rotWithShape="1">
          <a:blip r:embed="rId5">
            <a:alphaModFix/>
          </a:blip>
          <a:srcRect b="0" l="0" r="0" t="0"/>
          <a:stretch/>
        </p:blipFill>
        <p:spPr>
          <a:xfrm>
            <a:off x="2587078" y="3252762"/>
            <a:ext cx="1250685" cy="147194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g2a2aa0a4fef_0_19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5.1 Goal of ML Models:</a:t>
            </a:r>
            <a:endParaRPr/>
          </a:p>
        </p:txBody>
      </p:sp>
      <p:sp>
        <p:nvSpPr>
          <p:cNvPr id="634" name="Google Shape;634;g2a2aa0a4fef_0_192"/>
          <p:cNvSpPr txBox="1"/>
          <p:nvPr>
            <p:ph idx="2" type="subTitle"/>
          </p:nvPr>
        </p:nvSpPr>
        <p:spPr>
          <a:xfrm>
            <a:off x="800600" y="1564350"/>
            <a:ext cx="7846500" cy="1809600"/>
          </a:xfrm>
          <a:prstGeom prst="rect">
            <a:avLst/>
          </a:prstGeom>
          <a:noFill/>
          <a:ln>
            <a:noFill/>
          </a:ln>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AutoNum type="arabicPeriod"/>
            </a:pPr>
            <a:r>
              <a:rPr b="1" lang="en" sz="1800">
                <a:solidFill>
                  <a:schemeClr val="dk2"/>
                </a:solidFill>
              </a:rPr>
              <a:t>Extract objects</a:t>
            </a:r>
            <a:r>
              <a:rPr lang="en" sz="1800"/>
              <a:t> of each collision case instance using street view images of document dataset and videos in video dataset.</a:t>
            </a:r>
            <a:endParaRPr sz="1800"/>
          </a:p>
          <a:p>
            <a:pPr indent="-342900" lvl="0" marL="457200" rtl="0" algn="l">
              <a:lnSpc>
                <a:spcPct val="200000"/>
              </a:lnSpc>
              <a:spcBef>
                <a:spcPts val="0"/>
              </a:spcBef>
              <a:spcAft>
                <a:spcPts val="0"/>
              </a:spcAft>
              <a:buSzPts val="1800"/>
              <a:buAutoNum type="arabicPeriod"/>
            </a:pPr>
            <a:r>
              <a:rPr b="1" lang="en" sz="1800">
                <a:solidFill>
                  <a:schemeClr val="dk2"/>
                </a:solidFill>
              </a:rPr>
              <a:t>Recognize conditions</a:t>
            </a:r>
            <a:r>
              <a:rPr lang="en" sz="1800"/>
              <a:t> (</a:t>
            </a:r>
            <a:r>
              <a:rPr b="1" lang="en" sz="1800"/>
              <a:t>time of day, weather, road surface</a:t>
            </a:r>
            <a:r>
              <a:rPr lang="en" sz="1800"/>
              <a:t>) of each collision case instance.</a:t>
            </a:r>
            <a:endParaRPr sz="18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2bde6eb9ee9_1_4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5.2 Proposed ML Models:</a:t>
            </a:r>
            <a:endParaRPr/>
          </a:p>
        </p:txBody>
      </p:sp>
      <p:sp>
        <p:nvSpPr>
          <p:cNvPr id="640" name="Google Shape;640;g2bde6eb9ee9_1_41"/>
          <p:cNvSpPr txBox="1"/>
          <p:nvPr/>
        </p:nvSpPr>
        <p:spPr>
          <a:xfrm>
            <a:off x="720000" y="1677175"/>
            <a:ext cx="4177800" cy="9696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1800"/>
              <a:buFont typeface="Arial"/>
              <a:buNone/>
            </a:pPr>
            <a:r>
              <a:rPr b="1" i="0" lang="en" sz="1800" u="none" cap="none" strike="noStrike">
                <a:solidFill>
                  <a:schemeClr val="dk1"/>
                </a:solidFill>
                <a:latin typeface="Manrope"/>
                <a:ea typeface="Manrope"/>
                <a:cs typeface="Manrope"/>
                <a:sym typeface="Manrope"/>
              </a:rPr>
              <a:t>Object Extraction:</a:t>
            </a:r>
            <a:endParaRPr b="0" i="0" sz="1500" u="none" cap="none" strike="noStrike">
              <a:solidFill>
                <a:schemeClr val="dk1"/>
              </a:solidFill>
              <a:latin typeface="Manrope"/>
              <a:ea typeface="Manrope"/>
              <a:cs typeface="Manrope"/>
              <a:sym typeface="Manrope"/>
            </a:endParaRPr>
          </a:p>
          <a:p>
            <a:pPr indent="-323850" lvl="0" marL="457200" marR="0" rtl="0" algn="l">
              <a:lnSpc>
                <a:spcPct val="200000"/>
              </a:lnSpc>
              <a:spcBef>
                <a:spcPts val="0"/>
              </a:spcBef>
              <a:spcAft>
                <a:spcPts val="0"/>
              </a:spcAft>
              <a:buClr>
                <a:schemeClr val="dk1"/>
              </a:buClr>
              <a:buSzPts val="1500"/>
              <a:buFont typeface="Manrope"/>
              <a:buChar char="●"/>
            </a:pPr>
            <a:r>
              <a:rPr b="0" i="0" lang="en" sz="1500" u="none" cap="none" strike="noStrike">
                <a:solidFill>
                  <a:schemeClr val="dk1"/>
                </a:solidFill>
                <a:latin typeface="Manrope"/>
                <a:ea typeface="Manrope"/>
                <a:cs typeface="Manrope"/>
                <a:sym typeface="Manrope"/>
              </a:rPr>
              <a:t>Mask R-CNN Inception ResNet v2</a:t>
            </a:r>
            <a:endParaRPr b="0" i="0" sz="1500" u="none" cap="none" strike="noStrike">
              <a:solidFill>
                <a:schemeClr val="dk1"/>
              </a:solidFill>
              <a:latin typeface="Manrope"/>
              <a:ea typeface="Manrope"/>
              <a:cs typeface="Manrope"/>
              <a:sym typeface="Manrope"/>
            </a:endParaRPr>
          </a:p>
        </p:txBody>
      </p:sp>
      <p:sp>
        <p:nvSpPr>
          <p:cNvPr id="641" name="Google Shape;641;g2bde6eb9ee9_1_41"/>
          <p:cNvSpPr txBox="1"/>
          <p:nvPr/>
        </p:nvSpPr>
        <p:spPr>
          <a:xfrm>
            <a:off x="4970500" y="1677175"/>
            <a:ext cx="4025400" cy="1893300"/>
          </a:xfrm>
          <a:prstGeom prst="rect">
            <a:avLst/>
          </a:prstGeom>
          <a:noFill/>
          <a:ln>
            <a:noFill/>
          </a:ln>
        </p:spPr>
        <p:txBody>
          <a:bodyPr anchorCtr="0" anchor="t" bIns="91425" lIns="91425" spcFirstLastPara="1" rIns="91425" wrap="square" tIns="91425">
            <a:spAutoFit/>
          </a:bodyPr>
          <a:lstStyle/>
          <a:p>
            <a:pPr indent="0" lvl="0" marL="0" marR="0" rtl="0" algn="l">
              <a:lnSpc>
                <a:spcPct val="200000"/>
              </a:lnSpc>
              <a:spcBef>
                <a:spcPts val="0"/>
              </a:spcBef>
              <a:spcAft>
                <a:spcPts val="0"/>
              </a:spcAft>
              <a:buClr>
                <a:srgbClr val="000000"/>
              </a:buClr>
              <a:buSzPts val="1800"/>
              <a:buFont typeface="Arial"/>
              <a:buNone/>
            </a:pPr>
            <a:r>
              <a:rPr b="1" i="0" lang="en" sz="1800" u="none" cap="none" strike="noStrike">
                <a:solidFill>
                  <a:schemeClr val="dk1"/>
                </a:solidFill>
                <a:latin typeface="Manrope"/>
                <a:ea typeface="Manrope"/>
                <a:cs typeface="Manrope"/>
                <a:sym typeface="Manrope"/>
              </a:rPr>
              <a:t>Condition Recognition:</a:t>
            </a:r>
            <a:endParaRPr b="1" i="0" sz="1800" u="none" cap="none" strike="noStrike">
              <a:solidFill>
                <a:schemeClr val="dk1"/>
              </a:solidFill>
              <a:latin typeface="Manrope"/>
              <a:ea typeface="Manrope"/>
              <a:cs typeface="Manrope"/>
              <a:sym typeface="Manrope"/>
            </a:endParaRPr>
          </a:p>
          <a:p>
            <a:pPr indent="-323850" lvl="0" marL="457200" marR="0" rtl="0" algn="l">
              <a:lnSpc>
                <a:spcPct val="200000"/>
              </a:lnSpc>
              <a:spcBef>
                <a:spcPts val="0"/>
              </a:spcBef>
              <a:spcAft>
                <a:spcPts val="0"/>
              </a:spcAft>
              <a:buClr>
                <a:schemeClr val="dk1"/>
              </a:buClr>
              <a:buSzPts val="1500"/>
              <a:buFont typeface="Manrope"/>
              <a:buChar char="●"/>
            </a:pPr>
            <a:r>
              <a:rPr b="0" i="0" lang="en" sz="1500" u="none" cap="none" strike="noStrike">
                <a:solidFill>
                  <a:schemeClr val="dk1"/>
                </a:solidFill>
                <a:latin typeface="Manrope"/>
                <a:ea typeface="Manrope"/>
                <a:cs typeface="Manrope"/>
                <a:sym typeface="Manrope"/>
              </a:rPr>
              <a:t>Time of Day:  Xception</a:t>
            </a:r>
            <a:endParaRPr b="0" i="0" sz="1500" u="none" cap="none" strike="noStrike">
              <a:solidFill>
                <a:schemeClr val="dk1"/>
              </a:solidFill>
              <a:latin typeface="Manrope"/>
              <a:ea typeface="Manrope"/>
              <a:cs typeface="Manrope"/>
              <a:sym typeface="Manrope"/>
            </a:endParaRPr>
          </a:p>
          <a:p>
            <a:pPr indent="-323850" lvl="0" marL="457200" marR="0" rtl="0" algn="l">
              <a:lnSpc>
                <a:spcPct val="200000"/>
              </a:lnSpc>
              <a:spcBef>
                <a:spcPts val="0"/>
              </a:spcBef>
              <a:spcAft>
                <a:spcPts val="0"/>
              </a:spcAft>
              <a:buClr>
                <a:schemeClr val="dk1"/>
              </a:buClr>
              <a:buSzPts val="1500"/>
              <a:buFont typeface="Manrope"/>
              <a:buChar char="●"/>
            </a:pPr>
            <a:r>
              <a:rPr b="0" i="0" lang="en" sz="1500" u="none" cap="none" strike="noStrike">
                <a:solidFill>
                  <a:schemeClr val="dk1"/>
                </a:solidFill>
                <a:latin typeface="Manrope"/>
                <a:ea typeface="Manrope"/>
                <a:cs typeface="Manrope"/>
                <a:sym typeface="Manrope"/>
              </a:rPr>
              <a:t>Weather:  DenseNet-201</a:t>
            </a:r>
            <a:endParaRPr b="0" i="0" sz="1500" u="none" cap="none" strike="noStrike">
              <a:solidFill>
                <a:schemeClr val="dk1"/>
              </a:solidFill>
              <a:latin typeface="Manrope"/>
              <a:ea typeface="Manrope"/>
              <a:cs typeface="Manrope"/>
              <a:sym typeface="Manrope"/>
            </a:endParaRPr>
          </a:p>
          <a:p>
            <a:pPr indent="-323850" lvl="0" marL="457200" marR="0" rtl="0" algn="l">
              <a:lnSpc>
                <a:spcPct val="200000"/>
              </a:lnSpc>
              <a:spcBef>
                <a:spcPts val="0"/>
              </a:spcBef>
              <a:spcAft>
                <a:spcPts val="0"/>
              </a:spcAft>
              <a:buClr>
                <a:schemeClr val="dk1"/>
              </a:buClr>
              <a:buSzPts val="1500"/>
              <a:buFont typeface="Manrope"/>
              <a:buChar char="●"/>
            </a:pPr>
            <a:r>
              <a:rPr b="0" i="0" lang="en" sz="1500" u="none" cap="none" strike="noStrike">
                <a:solidFill>
                  <a:schemeClr val="dk1"/>
                </a:solidFill>
                <a:latin typeface="Manrope"/>
                <a:ea typeface="Manrope"/>
                <a:cs typeface="Manrope"/>
                <a:sym typeface="Manrope"/>
              </a:rPr>
              <a:t>Road Surface:  MobileNet v2</a:t>
            </a:r>
            <a:endParaRPr b="0" i="0" sz="1500" u="none" cap="none" strike="noStrike">
              <a:solidFill>
                <a:schemeClr val="dk1"/>
              </a:solidFill>
              <a:latin typeface="Manrope"/>
              <a:ea typeface="Manrope"/>
              <a:cs typeface="Manrope"/>
              <a:sym typeface="Manrope"/>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g2bde6eb9ee9_1_49"/>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Time of Day Recognition - Xception</a:t>
            </a:r>
            <a:endParaRPr/>
          </a:p>
        </p:txBody>
      </p:sp>
      <p:pic>
        <p:nvPicPr>
          <p:cNvPr id="647" name="Google Shape;647;g2bde6eb9ee9_1_49"/>
          <p:cNvPicPr preferRelativeResize="0"/>
          <p:nvPr/>
        </p:nvPicPr>
        <p:blipFill rotWithShape="1">
          <a:blip r:embed="rId3">
            <a:alphaModFix/>
          </a:blip>
          <a:srcRect b="0" l="0" r="0" t="0"/>
          <a:stretch/>
        </p:blipFill>
        <p:spPr>
          <a:xfrm>
            <a:off x="251925" y="1149150"/>
            <a:ext cx="8739676" cy="3217600"/>
          </a:xfrm>
          <a:prstGeom prst="rect">
            <a:avLst/>
          </a:prstGeom>
          <a:noFill/>
          <a:ln>
            <a:noFill/>
          </a:ln>
        </p:spPr>
      </p:pic>
      <p:sp>
        <p:nvSpPr>
          <p:cNvPr id="648" name="Google Shape;648;g2bde6eb9ee9_1_49"/>
          <p:cNvSpPr txBox="1"/>
          <p:nvPr/>
        </p:nvSpPr>
        <p:spPr>
          <a:xfrm>
            <a:off x="1472700" y="4332500"/>
            <a:ext cx="60462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200000"/>
              </a:lnSpc>
              <a:spcBef>
                <a:spcPts val="0"/>
              </a:spcBef>
              <a:spcAft>
                <a:spcPts val="0"/>
              </a:spcAft>
              <a:buClr>
                <a:srgbClr val="000000"/>
              </a:buClr>
              <a:buSzPts val="1200"/>
              <a:buFont typeface="Arial"/>
              <a:buNone/>
            </a:pPr>
            <a:r>
              <a:rPr b="0" i="0" lang="en" sz="1200" u="none" cap="none" strike="noStrike">
                <a:solidFill>
                  <a:schemeClr val="dk1"/>
                </a:solidFill>
                <a:latin typeface="Manrope"/>
                <a:ea typeface="Manrope"/>
                <a:cs typeface="Manrope"/>
                <a:sym typeface="Manrope"/>
              </a:rPr>
              <a:t>Model Architecture (Xception Based)</a:t>
            </a:r>
            <a:endParaRPr b="0" i="0" sz="1200" u="none" cap="none" strike="noStrike">
              <a:solidFill>
                <a:schemeClr val="dk1"/>
              </a:solidFill>
              <a:latin typeface="Manrope"/>
              <a:ea typeface="Manrope"/>
              <a:cs typeface="Manrope"/>
              <a:sym typeface="Manrope"/>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g2bde6eb9ee9_1_56"/>
          <p:cNvSpPr txBox="1"/>
          <p:nvPr>
            <p:ph type="title"/>
          </p:nvPr>
        </p:nvSpPr>
        <p:spPr>
          <a:xfrm>
            <a:off x="720000" y="2926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Weather Recognition - DenseNet-201</a:t>
            </a:r>
            <a:endParaRPr/>
          </a:p>
        </p:txBody>
      </p:sp>
      <p:pic>
        <p:nvPicPr>
          <p:cNvPr id="654" name="Google Shape;654;g2bde6eb9ee9_1_56"/>
          <p:cNvPicPr preferRelativeResize="0"/>
          <p:nvPr/>
        </p:nvPicPr>
        <p:blipFill rotWithShape="1">
          <a:blip r:embed="rId3">
            <a:alphaModFix/>
          </a:blip>
          <a:srcRect b="0" l="0" r="0" t="0"/>
          <a:stretch/>
        </p:blipFill>
        <p:spPr>
          <a:xfrm>
            <a:off x="1600200" y="976875"/>
            <a:ext cx="5943600" cy="1438275"/>
          </a:xfrm>
          <a:prstGeom prst="rect">
            <a:avLst/>
          </a:prstGeom>
          <a:noFill/>
          <a:ln>
            <a:noFill/>
          </a:ln>
          <a:effectLst>
            <a:outerShdw blurRad="57150" rotWithShape="0" algn="bl" dir="5400000" dist="19050">
              <a:srgbClr val="000000">
                <a:alpha val="49803"/>
              </a:srgbClr>
            </a:outerShdw>
          </a:effectLst>
        </p:spPr>
      </p:pic>
      <p:pic>
        <p:nvPicPr>
          <p:cNvPr id="655" name="Google Shape;655;g2bde6eb9ee9_1_56"/>
          <p:cNvPicPr preferRelativeResize="0"/>
          <p:nvPr/>
        </p:nvPicPr>
        <p:blipFill rotWithShape="1">
          <a:blip r:embed="rId4">
            <a:alphaModFix/>
          </a:blip>
          <a:srcRect b="5212" l="0" r="0" t="0"/>
          <a:stretch/>
        </p:blipFill>
        <p:spPr>
          <a:xfrm>
            <a:off x="2509563" y="1934650"/>
            <a:ext cx="4124874" cy="2868725"/>
          </a:xfrm>
          <a:prstGeom prst="rect">
            <a:avLst/>
          </a:prstGeom>
          <a:noFill/>
          <a:ln>
            <a:noFill/>
          </a:ln>
          <a:effectLst>
            <a:outerShdw blurRad="57150" rotWithShape="0" algn="bl" dir="5400000" dist="19050">
              <a:srgbClr val="000000">
                <a:alpha val="49803"/>
              </a:srgbClr>
            </a:outerShdw>
          </a:effectLst>
        </p:spPr>
      </p:pic>
      <p:cxnSp>
        <p:nvCxnSpPr>
          <p:cNvPr id="656" name="Google Shape;656;g2bde6eb9ee9_1_56"/>
          <p:cNvCxnSpPr/>
          <p:nvPr/>
        </p:nvCxnSpPr>
        <p:spPr>
          <a:xfrm rot="10800000">
            <a:off x="4056200" y="1844700"/>
            <a:ext cx="0" cy="414000"/>
          </a:xfrm>
          <a:prstGeom prst="straightConnector1">
            <a:avLst/>
          </a:prstGeom>
          <a:noFill/>
          <a:ln cap="flat" cmpd="sng" w="28575">
            <a:solidFill>
              <a:schemeClr val="lt1"/>
            </a:solidFill>
            <a:prstDash val="dot"/>
            <a:round/>
            <a:headEnd len="sm" w="sm" type="none"/>
            <a:tailEnd len="med" w="med" type="stealth"/>
          </a:ln>
        </p:spPr>
      </p:cxnSp>
      <p:sp>
        <p:nvSpPr>
          <p:cNvPr id="657" name="Google Shape;657;g2bde6eb9ee9_1_56"/>
          <p:cNvSpPr txBox="1"/>
          <p:nvPr/>
        </p:nvSpPr>
        <p:spPr>
          <a:xfrm>
            <a:off x="6669975" y="4290975"/>
            <a:ext cx="1827000" cy="554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anrope"/>
                <a:ea typeface="Manrope"/>
                <a:cs typeface="Manrope"/>
                <a:sym typeface="Manrope"/>
              </a:rPr>
              <a:t>Model Architecture </a:t>
            </a:r>
            <a:endParaRPr b="0" i="0" sz="1200" u="none" cap="none" strike="noStrike">
              <a:solidFill>
                <a:schemeClr val="dk1"/>
              </a:solidFill>
              <a:latin typeface="Manrope"/>
              <a:ea typeface="Manrope"/>
              <a:cs typeface="Manrope"/>
              <a:sym typeface="Manrope"/>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anrope"/>
                <a:ea typeface="Manrope"/>
                <a:cs typeface="Manrope"/>
                <a:sym typeface="Manrope"/>
              </a:rPr>
              <a:t>(DenseNet 201 Based)</a:t>
            </a:r>
            <a:endParaRPr b="0" i="0" sz="1200" u="none" cap="none" strike="noStrike">
              <a:solidFill>
                <a:schemeClr val="dk1"/>
              </a:solidFill>
              <a:latin typeface="Manrope"/>
              <a:ea typeface="Manrope"/>
              <a:cs typeface="Manrope"/>
              <a:sym typeface="Manrop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g2bde6eb9ee9_1_60"/>
          <p:cNvSpPr/>
          <p:nvPr/>
        </p:nvSpPr>
        <p:spPr>
          <a:xfrm>
            <a:off x="7317050" y="1732800"/>
            <a:ext cx="1709100" cy="2135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sp>
        <p:nvSpPr>
          <p:cNvPr id="663" name="Google Shape;663;g2bde6eb9ee9_1_60"/>
          <p:cNvSpPr/>
          <p:nvPr/>
        </p:nvSpPr>
        <p:spPr>
          <a:xfrm>
            <a:off x="149325" y="1732800"/>
            <a:ext cx="1630800" cy="2135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sp>
        <p:nvSpPr>
          <p:cNvPr id="664" name="Google Shape;664;g2bde6eb9ee9_1_60"/>
          <p:cNvSpPr txBox="1"/>
          <p:nvPr>
            <p:ph type="title"/>
          </p:nvPr>
        </p:nvSpPr>
        <p:spPr>
          <a:xfrm>
            <a:off x="720000" y="15467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Road Surface Recognition - MobileNet v2</a:t>
            </a:r>
            <a:endParaRPr/>
          </a:p>
        </p:txBody>
      </p:sp>
      <p:pic>
        <p:nvPicPr>
          <p:cNvPr id="665" name="Google Shape;665;g2bde6eb9ee9_1_60"/>
          <p:cNvPicPr preferRelativeResize="0"/>
          <p:nvPr/>
        </p:nvPicPr>
        <p:blipFill rotWithShape="1">
          <a:blip r:embed="rId3">
            <a:alphaModFix/>
          </a:blip>
          <a:srcRect b="2505" l="0" r="782" t="0"/>
          <a:stretch/>
        </p:blipFill>
        <p:spPr>
          <a:xfrm>
            <a:off x="1832588" y="1732800"/>
            <a:ext cx="5387800" cy="2135100"/>
          </a:xfrm>
          <a:prstGeom prst="rect">
            <a:avLst/>
          </a:prstGeom>
          <a:noFill/>
          <a:ln>
            <a:noFill/>
          </a:ln>
        </p:spPr>
      </p:pic>
      <p:pic>
        <p:nvPicPr>
          <p:cNvPr id="666" name="Google Shape;666;g2bde6eb9ee9_1_60"/>
          <p:cNvPicPr preferRelativeResize="0"/>
          <p:nvPr/>
        </p:nvPicPr>
        <p:blipFill rotWithShape="1">
          <a:blip r:embed="rId4">
            <a:alphaModFix/>
          </a:blip>
          <a:srcRect b="0" l="0" r="0" t="0"/>
          <a:stretch/>
        </p:blipFill>
        <p:spPr>
          <a:xfrm>
            <a:off x="73525" y="1732800"/>
            <a:ext cx="1797626" cy="1128299"/>
          </a:xfrm>
          <a:prstGeom prst="rect">
            <a:avLst/>
          </a:prstGeom>
          <a:noFill/>
          <a:ln>
            <a:noFill/>
          </a:ln>
        </p:spPr>
      </p:pic>
      <p:pic>
        <p:nvPicPr>
          <p:cNvPr id="667" name="Google Shape;667;g2bde6eb9ee9_1_60"/>
          <p:cNvPicPr preferRelativeResize="0"/>
          <p:nvPr/>
        </p:nvPicPr>
        <p:blipFill rotWithShape="1">
          <a:blip r:embed="rId4">
            <a:alphaModFix/>
          </a:blip>
          <a:srcRect b="0" l="0" r="0" t="0"/>
          <a:stretch/>
        </p:blipFill>
        <p:spPr>
          <a:xfrm>
            <a:off x="7272850" y="1687800"/>
            <a:ext cx="1797626" cy="1128299"/>
          </a:xfrm>
          <a:prstGeom prst="rect">
            <a:avLst/>
          </a:prstGeom>
          <a:noFill/>
          <a:ln>
            <a:noFill/>
          </a:ln>
        </p:spPr>
      </p:pic>
      <p:pic>
        <p:nvPicPr>
          <p:cNvPr id="668" name="Google Shape;668;g2bde6eb9ee9_1_60"/>
          <p:cNvPicPr preferRelativeResize="0"/>
          <p:nvPr/>
        </p:nvPicPr>
        <p:blipFill rotWithShape="1">
          <a:blip r:embed="rId5">
            <a:alphaModFix/>
          </a:blip>
          <a:srcRect b="0" l="0" r="0" t="0"/>
          <a:stretch/>
        </p:blipFill>
        <p:spPr>
          <a:xfrm>
            <a:off x="191913" y="2829675"/>
            <a:ext cx="1545600" cy="869386"/>
          </a:xfrm>
          <a:prstGeom prst="rect">
            <a:avLst/>
          </a:prstGeom>
          <a:noFill/>
          <a:ln>
            <a:noFill/>
          </a:ln>
          <a:effectLst>
            <a:outerShdw blurRad="57150" rotWithShape="0" algn="bl" dir="5400000" dist="19050">
              <a:srgbClr val="000000">
                <a:alpha val="49803"/>
              </a:srgbClr>
            </a:outerShdw>
          </a:effectLst>
        </p:spPr>
      </p:pic>
      <p:pic>
        <p:nvPicPr>
          <p:cNvPr id="669" name="Google Shape;669;g2bde6eb9ee9_1_60"/>
          <p:cNvPicPr preferRelativeResize="0"/>
          <p:nvPr/>
        </p:nvPicPr>
        <p:blipFill rotWithShape="1">
          <a:blip r:embed="rId5">
            <a:alphaModFix/>
          </a:blip>
          <a:srcRect b="0" l="0" r="0" t="0"/>
          <a:stretch/>
        </p:blipFill>
        <p:spPr>
          <a:xfrm>
            <a:off x="7363850" y="2806725"/>
            <a:ext cx="1615626" cy="908775"/>
          </a:xfrm>
          <a:prstGeom prst="rect">
            <a:avLst/>
          </a:prstGeom>
          <a:noFill/>
          <a:ln>
            <a:noFill/>
          </a:ln>
          <a:effectLst>
            <a:outerShdw blurRad="57150" rotWithShape="0" algn="bl" dir="5400000" dist="19050">
              <a:srgbClr val="000000">
                <a:alpha val="49803"/>
              </a:srgbClr>
            </a:outerShdw>
          </a:effectLst>
        </p:spPr>
      </p:pic>
      <p:sp>
        <p:nvSpPr>
          <p:cNvPr id="670" name="Google Shape;670;g2bde6eb9ee9_1_60"/>
          <p:cNvSpPr txBox="1"/>
          <p:nvPr/>
        </p:nvSpPr>
        <p:spPr>
          <a:xfrm>
            <a:off x="1441050" y="3959100"/>
            <a:ext cx="60462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200000"/>
              </a:lnSpc>
              <a:spcBef>
                <a:spcPts val="0"/>
              </a:spcBef>
              <a:spcAft>
                <a:spcPts val="0"/>
              </a:spcAft>
              <a:buClr>
                <a:srgbClr val="000000"/>
              </a:buClr>
              <a:buSzPts val="1200"/>
              <a:buFont typeface="Arial"/>
              <a:buNone/>
            </a:pPr>
            <a:r>
              <a:rPr b="0" i="0" lang="en" sz="1200" u="none" cap="none" strike="noStrike">
                <a:solidFill>
                  <a:schemeClr val="dk1"/>
                </a:solidFill>
                <a:latin typeface="Manrope"/>
                <a:ea typeface="Manrope"/>
                <a:cs typeface="Manrope"/>
                <a:sym typeface="Manrope"/>
              </a:rPr>
              <a:t>Model Architecture (MobileNet V2)</a:t>
            </a:r>
            <a:endParaRPr b="0" i="0" sz="1200" u="none" cap="none" strike="noStrike">
              <a:solidFill>
                <a:schemeClr val="dk1"/>
              </a:solidFill>
              <a:latin typeface="Manrope"/>
              <a:ea typeface="Manrope"/>
              <a:cs typeface="Manrope"/>
              <a:sym typeface="Manrope"/>
            </a:endParaRPr>
          </a:p>
        </p:txBody>
      </p:sp>
      <p:sp>
        <p:nvSpPr>
          <p:cNvPr id="671" name="Google Shape;671;g2bde6eb9ee9_1_60"/>
          <p:cNvSpPr txBox="1"/>
          <p:nvPr/>
        </p:nvSpPr>
        <p:spPr>
          <a:xfrm>
            <a:off x="164525" y="1457325"/>
            <a:ext cx="15456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200000"/>
              </a:lnSpc>
              <a:spcBef>
                <a:spcPts val="0"/>
              </a:spcBef>
              <a:spcAft>
                <a:spcPts val="0"/>
              </a:spcAft>
              <a:buClr>
                <a:srgbClr val="000000"/>
              </a:buClr>
              <a:buSzPts val="1200"/>
              <a:buFont typeface="Arial"/>
              <a:buNone/>
            </a:pPr>
            <a:r>
              <a:rPr b="1" i="0" lang="en" sz="1200" u="none" cap="none" strike="noStrike">
                <a:solidFill>
                  <a:schemeClr val="dk1"/>
                </a:solidFill>
                <a:latin typeface="Manrope"/>
                <a:ea typeface="Manrope"/>
                <a:cs typeface="Manrope"/>
                <a:sym typeface="Manrope"/>
              </a:rPr>
              <a:t>INPUT</a:t>
            </a:r>
            <a:endParaRPr b="1" i="0" sz="1200" u="none" cap="none" strike="noStrike">
              <a:solidFill>
                <a:schemeClr val="dk1"/>
              </a:solidFill>
              <a:latin typeface="Manrope"/>
              <a:ea typeface="Manrope"/>
              <a:cs typeface="Manrope"/>
              <a:sym typeface="Manrope"/>
            </a:endParaRPr>
          </a:p>
        </p:txBody>
      </p:sp>
      <p:sp>
        <p:nvSpPr>
          <p:cNvPr id="672" name="Google Shape;672;g2bde6eb9ee9_1_60"/>
          <p:cNvSpPr txBox="1"/>
          <p:nvPr/>
        </p:nvSpPr>
        <p:spPr>
          <a:xfrm>
            <a:off x="7398863" y="1470900"/>
            <a:ext cx="15456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200000"/>
              </a:lnSpc>
              <a:spcBef>
                <a:spcPts val="0"/>
              </a:spcBef>
              <a:spcAft>
                <a:spcPts val="0"/>
              </a:spcAft>
              <a:buClr>
                <a:srgbClr val="000000"/>
              </a:buClr>
              <a:buSzPts val="1200"/>
              <a:buFont typeface="Arial"/>
              <a:buNone/>
            </a:pPr>
            <a:r>
              <a:rPr b="1" i="0" lang="en" sz="1200" u="none" cap="none" strike="noStrike">
                <a:solidFill>
                  <a:schemeClr val="dk1"/>
                </a:solidFill>
                <a:latin typeface="Manrope"/>
                <a:ea typeface="Manrope"/>
                <a:cs typeface="Manrope"/>
                <a:sym typeface="Manrope"/>
              </a:rPr>
              <a:t>OUTPUT</a:t>
            </a:r>
            <a:endParaRPr b="1" i="0" sz="1200" u="none" cap="none" strike="noStrike">
              <a:solidFill>
                <a:schemeClr val="dk1"/>
              </a:solidFill>
              <a:latin typeface="Manrope"/>
              <a:ea typeface="Manrope"/>
              <a:cs typeface="Manrope"/>
              <a:sym typeface="Manrope"/>
            </a:endParaRPr>
          </a:p>
        </p:txBody>
      </p:sp>
      <p:sp>
        <p:nvSpPr>
          <p:cNvPr id="673" name="Google Shape;673;g2bde6eb9ee9_1_60"/>
          <p:cNvSpPr txBox="1"/>
          <p:nvPr/>
        </p:nvSpPr>
        <p:spPr>
          <a:xfrm>
            <a:off x="7988875" y="2368200"/>
            <a:ext cx="15456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200000"/>
              </a:lnSpc>
              <a:spcBef>
                <a:spcPts val="0"/>
              </a:spcBef>
              <a:spcAft>
                <a:spcPts val="0"/>
              </a:spcAft>
              <a:buClr>
                <a:srgbClr val="000000"/>
              </a:buClr>
              <a:buSzPts val="1200"/>
              <a:buFont typeface="Arial"/>
              <a:buNone/>
            </a:pPr>
            <a:r>
              <a:rPr b="1" i="0" lang="en" sz="1200" u="sng" cap="none" strike="noStrike">
                <a:solidFill>
                  <a:schemeClr val="dk2"/>
                </a:solidFill>
                <a:latin typeface="Manrope"/>
                <a:ea typeface="Manrope"/>
                <a:cs typeface="Manrope"/>
                <a:sym typeface="Manrope"/>
              </a:rPr>
              <a:t>wet</a:t>
            </a:r>
            <a:endParaRPr b="1" i="0" sz="1200" u="sng" cap="none" strike="noStrike">
              <a:solidFill>
                <a:schemeClr val="dk2"/>
              </a:solidFill>
              <a:latin typeface="Manrope"/>
              <a:ea typeface="Manrope"/>
              <a:cs typeface="Manrope"/>
              <a:sym typeface="Manrope"/>
            </a:endParaRPr>
          </a:p>
        </p:txBody>
      </p:sp>
      <p:sp>
        <p:nvSpPr>
          <p:cNvPr id="674" name="Google Shape;674;g2bde6eb9ee9_1_60"/>
          <p:cNvSpPr txBox="1"/>
          <p:nvPr/>
        </p:nvSpPr>
        <p:spPr>
          <a:xfrm>
            <a:off x="8048875" y="3418200"/>
            <a:ext cx="15456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200000"/>
              </a:lnSpc>
              <a:spcBef>
                <a:spcPts val="0"/>
              </a:spcBef>
              <a:spcAft>
                <a:spcPts val="0"/>
              </a:spcAft>
              <a:buClr>
                <a:srgbClr val="000000"/>
              </a:buClr>
              <a:buSzPts val="1200"/>
              <a:buFont typeface="Arial"/>
              <a:buNone/>
            </a:pPr>
            <a:r>
              <a:rPr b="1" i="0" lang="en" sz="1200" u="sng" cap="none" strike="noStrike">
                <a:solidFill>
                  <a:schemeClr val="dk2"/>
                </a:solidFill>
                <a:latin typeface="Manrope"/>
                <a:ea typeface="Manrope"/>
                <a:cs typeface="Manrope"/>
                <a:sym typeface="Manrope"/>
              </a:rPr>
              <a:t>dry</a:t>
            </a:r>
            <a:endParaRPr b="1" i="0" sz="1200" u="sng" cap="none" strike="noStrike">
              <a:solidFill>
                <a:schemeClr val="dk2"/>
              </a:solidFill>
              <a:latin typeface="Manrope"/>
              <a:ea typeface="Manrope"/>
              <a:cs typeface="Manrope"/>
              <a:sym typeface="Manrop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g2a160e0cda4_0_192"/>
          <p:cNvSpPr txBox="1"/>
          <p:nvPr>
            <p:ph type="title"/>
          </p:nvPr>
        </p:nvSpPr>
        <p:spPr>
          <a:xfrm>
            <a:off x="720000" y="293100"/>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Mask R-CNN Inception ResNet v2</a:t>
            </a:r>
            <a:endParaRPr/>
          </a:p>
        </p:txBody>
      </p:sp>
      <p:pic>
        <p:nvPicPr>
          <p:cNvPr id="680" name="Google Shape;680;g2a160e0cda4_0_192"/>
          <p:cNvPicPr preferRelativeResize="0"/>
          <p:nvPr/>
        </p:nvPicPr>
        <p:blipFill rotWithShape="1">
          <a:blip r:embed="rId3">
            <a:alphaModFix/>
          </a:blip>
          <a:srcRect b="0" l="0" r="0" t="0"/>
          <a:stretch/>
        </p:blipFill>
        <p:spPr>
          <a:xfrm>
            <a:off x="234600" y="1123875"/>
            <a:ext cx="8839201" cy="2689560"/>
          </a:xfrm>
          <a:prstGeom prst="rect">
            <a:avLst/>
          </a:prstGeom>
          <a:noFill/>
          <a:ln>
            <a:noFill/>
          </a:ln>
        </p:spPr>
      </p:pic>
      <p:sp>
        <p:nvSpPr>
          <p:cNvPr id="681" name="Google Shape;681;g2a160e0cda4_0_192"/>
          <p:cNvSpPr txBox="1"/>
          <p:nvPr/>
        </p:nvSpPr>
        <p:spPr>
          <a:xfrm>
            <a:off x="1472700" y="4071500"/>
            <a:ext cx="60462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200000"/>
              </a:lnSpc>
              <a:spcBef>
                <a:spcPts val="0"/>
              </a:spcBef>
              <a:spcAft>
                <a:spcPts val="0"/>
              </a:spcAft>
              <a:buClr>
                <a:srgbClr val="000000"/>
              </a:buClr>
              <a:buSzPts val="1200"/>
              <a:buFont typeface="Arial"/>
              <a:buNone/>
            </a:pPr>
            <a:r>
              <a:rPr b="0" i="0" lang="en" sz="1200" u="none" cap="none" strike="noStrike">
                <a:solidFill>
                  <a:schemeClr val="dk1"/>
                </a:solidFill>
                <a:latin typeface="Manrope"/>
                <a:ea typeface="Manrope"/>
                <a:cs typeface="Manrope"/>
                <a:sym typeface="Manrope"/>
              </a:rPr>
              <a:t>Model Architecture (Inception Resnet Based)</a:t>
            </a:r>
            <a:endParaRPr b="0" i="0" sz="1200" u="none" cap="none" strike="noStrike">
              <a:solidFill>
                <a:schemeClr val="dk1"/>
              </a:solidFill>
              <a:latin typeface="Manrope"/>
              <a:ea typeface="Manrope"/>
              <a:cs typeface="Manrope"/>
              <a:sym typeface="Manrop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2a2aa0a4fef_0_70"/>
          <p:cNvSpPr txBox="1"/>
          <p:nvPr>
            <p:ph type="title"/>
          </p:nvPr>
        </p:nvSpPr>
        <p:spPr>
          <a:xfrm>
            <a:off x="250875" y="302625"/>
            <a:ext cx="8754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Motivation &amp; Target Problem</a:t>
            </a:r>
            <a:endParaRPr/>
          </a:p>
        </p:txBody>
      </p:sp>
      <p:sp>
        <p:nvSpPr>
          <p:cNvPr id="375" name="Google Shape;375;g2a2aa0a4fef_0_70"/>
          <p:cNvSpPr txBox="1"/>
          <p:nvPr/>
        </p:nvSpPr>
        <p:spPr>
          <a:xfrm>
            <a:off x="326700" y="929875"/>
            <a:ext cx="8343600" cy="31545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15000"/>
              </a:lnSpc>
              <a:spcBef>
                <a:spcPts val="0"/>
              </a:spcBef>
              <a:spcAft>
                <a:spcPts val="0"/>
              </a:spcAft>
              <a:buClr>
                <a:schemeClr val="dk1"/>
              </a:buClr>
              <a:buSzPts val="1700"/>
              <a:buFont typeface="Manrope"/>
              <a:buChar char="●"/>
            </a:pPr>
            <a:r>
              <a:rPr b="1" i="1" lang="en" sz="1700" u="none" cap="none" strike="noStrike">
                <a:solidFill>
                  <a:schemeClr val="dk1"/>
                </a:solidFill>
                <a:latin typeface="Manrope"/>
                <a:ea typeface="Manrope"/>
                <a:cs typeface="Manrope"/>
                <a:sym typeface="Manrope"/>
              </a:rPr>
              <a:t>Needs</a:t>
            </a:r>
            <a:endParaRPr b="1" i="1" sz="1700" u="none" cap="none" strike="noStrike">
              <a:solidFill>
                <a:schemeClr val="dk1"/>
              </a:solidFill>
              <a:latin typeface="Manrope"/>
              <a:ea typeface="Manrope"/>
              <a:cs typeface="Manrope"/>
              <a:sym typeface="Manrope"/>
            </a:endParaRPr>
          </a:p>
          <a:p>
            <a:pPr indent="457200" lvl="0" marL="0" marR="0" rtl="0" algn="l">
              <a:lnSpc>
                <a:spcPct val="115000"/>
              </a:lnSpc>
              <a:spcBef>
                <a:spcPts val="0"/>
              </a:spcBef>
              <a:spcAft>
                <a:spcPts val="0"/>
              </a:spcAft>
              <a:buClr>
                <a:srgbClr val="000000"/>
              </a:buClr>
              <a:buSzPts val="1700"/>
              <a:buFont typeface="Arial"/>
              <a:buNone/>
            </a:pPr>
            <a:r>
              <a:rPr b="0" i="0" lang="en" sz="1700" u="none" cap="none" strike="noStrike">
                <a:solidFill>
                  <a:schemeClr val="dk1"/>
                </a:solidFill>
                <a:latin typeface="Manrope"/>
                <a:ea typeface="Manrope"/>
                <a:cs typeface="Manrope"/>
                <a:sym typeface="Manrope"/>
              </a:rPr>
              <a:t>Current safety testing methods do not cover all cases of real-world driving, such as extreme collision, etc. Need full coverage especially for collision scenarios.</a:t>
            </a:r>
            <a:endParaRPr b="0" i="0" sz="1700" u="none" cap="none" strike="noStrike">
              <a:solidFill>
                <a:schemeClr val="dk1"/>
              </a:solidFill>
              <a:latin typeface="Manrope"/>
              <a:ea typeface="Manrope"/>
              <a:cs typeface="Manrope"/>
              <a:sym typeface="Manrope"/>
            </a:endParaRPr>
          </a:p>
          <a:p>
            <a:pPr indent="457200" lvl="0" marL="0" marR="0" rtl="0" algn="l">
              <a:lnSpc>
                <a:spcPct val="115000"/>
              </a:lnSpc>
              <a:spcBef>
                <a:spcPts val="0"/>
              </a:spcBef>
              <a:spcAft>
                <a:spcPts val="0"/>
              </a:spcAft>
              <a:buClr>
                <a:srgbClr val="000000"/>
              </a:buClr>
              <a:buSzPts val="1700"/>
              <a:buFont typeface="Arial"/>
              <a:buNone/>
            </a:pPr>
            <a:r>
              <a:rPr b="0" i="0" lang="en" sz="1700" u="none" cap="none" strike="noStrike">
                <a:solidFill>
                  <a:schemeClr val="dk1"/>
                </a:solidFill>
                <a:latin typeface="Manrope"/>
                <a:ea typeface="Manrope"/>
                <a:cs typeface="Manrope"/>
                <a:sym typeface="Manrope"/>
              </a:rPr>
              <a:t> </a:t>
            </a:r>
            <a:endParaRPr b="0" i="0" sz="1700" u="none" cap="none" strike="noStrike">
              <a:solidFill>
                <a:schemeClr val="dk1"/>
              </a:solidFill>
              <a:latin typeface="Manrope"/>
              <a:ea typeface="Manrope"/>
              <a:cs typeface="Manrope"/>
              <a:sym typeface="Manrope"/>
            </a:endParaRPr>
          </a:p>
          <a:p>
            <a:pPr indent="-336550" lvl="0" marL="457200" marR="0" rtl="0" algn="l">
              <a:lnSpc>
                <a:spcPct val="115000"/>
              </a:lnSpc>
              <a:spcBef>
                <a:spcPts val="0"/>
              </a:spcBef>
              <a:spcAft>
                <a:spcPts val="0"/>
              </a:spcAft>
              <a:buClr>
                <a:schemeClr val="dk1"/>
              </a:buClr>
              <a:buSzPts val="1700"/>
              <a:buFont typeface="Manrope"/>
              <a:buChar char="●"/>
            </a:pPr>
            <a:r>
              <a:rPr b="1" i="1" lang="en" sz="1700" u="none" cap="none" strike="noStrike">
                <a:solidFill>
                  <a:schemeClr val="dk1"/>
                </a:solidFill>
                <a:latin typeface="Manrope"/>
                <a:ea typeface="Manrope"/>
                <a:cs typeface="Manrope"/>
                <a:sym typeface="Manrope"/>
              </a:rPr>
              <a:t>Motivation</a:t>
            </a:r>
            <a:endParaRPr b="1" i="1" sz="1700" u="none" cap="none" strike="noStrike">
              <a:solidFill>
                <a:schemeClr val="dk1"/>
              </a:solidFill>
              <a:latin typeface="Manrope"/>
              <a:ea typeface="Manrope"/>
              <a:cs typeface="Manrope"/>
              <a:sym typeface="Manrope"/>
            </a:endParaRPr>
          </a:p>
          <a:p>
            <a:pPr indent="457200" lvl="0" marL="0" marR="0" rtl="0" algn="l">
              <a:lnSpc>
                <a:spcPct val="115000"/>
              </a:lnSpc>
              <a:spcBef>
                <a:spcPts val="0"/>
              </a:spcBef>
              <a:spcAft>
                <a:spcPts val="0"/>
              </a:spcAft>
              <a:buClr>
                <a:srgbClr val="000000"/>
              </a:buClr>
              <a:buSzPts val="1700"/>
              <a:buFont typeface="Arial"/>
              <a:buNone/>
            </a:pPr>
            <a:r>
              <a:rPr b="0" i="0" lang="en" sz="1700" u="none" cap="none" strike="noStrike">
                <a:solidFill>
                  <a:schemeClr val="dk1"/>
                </a:solidFill>
                <a:latin typeface="Manrope"/>
                <a:ea typeface="Manrope"/>
                <a:cs typeface="Manrope"/>
                <a:sym typeface="Manrope"/>
              </a:rPr>
              <a:t>Make real-world collision cases testable.</a:t>
            </a:r>
            <a:endParaRPr b="0" i="0" sz="1700" u="none" cap="none" strike="noStrike">
              <a:solidFill>
                <a:schemeClr val="dk1"/>
              </a:solidFill>
              <a:latin typeface="Manrope"/>
              <a:ea typeface="Manrope"/>
              <a:cs typeface="Manrope"/>
              <a:sym typeface="Manrope"/>
            </a:endParaRPr>
          </a:p>
          <a:p>
            <a:pPr indent="457200" lvl="0" marL="0" marR="0" rtl="0" algn="l">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latin typeface="Manrope"/>
              <a:ea typeface="Manrope"/>
              <a:cs typeface="Manrope"/>
              <a:sym typeface="Manrope"/>
            </a:endParaRPr>
          </a:p>
          <a:p>
            <a:pPr indent="-336550" lvl="0" marL="457200" marR="0" rtl="0" algn="l">
              <a:lnSpc>
                <a:spcPct val="115000"/>
              </a:lnSpc>
              <a:spcBef>
                <a:spcPts val="0"/>
              </a:spcBef>
              <a:spcAft>
                <a:spcPts val="0"/>
              </a:spcAft>
              <a:buClr>
                <a:schemeClr val="dk1"/>
              </a:buClr>
              <a:buSzPts val="1700"/>
              <a:buFont typeface="Manrope"/>
              <a:buChar char="●"/>
            </a:pPr>
            <a:r>
              <a:rPr b="1" i="1" lang="en" sz="1700" u="none" cap="none" strike="noStrike">
                <a:solidFill>
                  <a:schemeClr val="dk1"/>
                </a:solidFill>
                <a:latin typeface="Manrope"/>
                <a:ea typeface="Manrope"/>
                <a:cs typeface="Manrope"/>
                <a:sym typeface="Manrope"/>
              </a:rPr>
              <a:t>Target Problem</a:t>
            </a:r>
            <a:endParaRPr b="1" i="1" sz="1700" u="none" cap="none" strike="noStrike">
              <a:solidFill>
                <a:schemeClr val="dk1"/>
              </a:solidFill>
              <a:latin typeface="Manrope"/>
              <a:ea typeface="Manrope"/>
              <a:cs typeface="Manrope"/>
              <a:sym typeface="Manrope"/>
            </a:endParaRPr>
          </a:p>
          <a:p>
            <a:pPr indent="457200" lvl="0" marL="0" marR="0" rtl="0" algn="l">
              <a:lnSpc>
                <a:spcPct val="115000"/>
              </a:lnSpc>
              <a:spcBef>
                <a:spcPts val="0"/>
              </a:spcBef>
              <a:spcAft>
                <a:spcPts val="0"/>
              </a:spcAft>
              <a:buClr>
                <a:srgbClr val="000000"/>
              </a:buClr>
              <a:buSzPts val="1700"/>
              <a:buFont typeface="Arial"/>
              <a:buNone/>
            </a:pPr>
            <a:r>
              <a:rPr b="0" i="0" lang="en" sz="1700" u="none" cap="none" strike="noStrike">
                <a:solidFill>
                  <a:schemeClr val="dk1"/>
                </a:solidFill>
                <a:latin typeface="Manrope"/>
                <a:ea typeface="Manrope"/>
                <a:cs typeface="Manrope"/>
                <a:sym typeface="Manrope"/>
              </a:rPr>
              <a:t>Extract all conditions and involved objects in real-world collision scenarios to re-construct these scenarios for AV testing.</a:t>
            </a:r>
            <a:endParaRPr b="0" i="0" sz="1700" u="none" cap="none" strike="noStrike">
              <a:solidFill>
                <a:schemeClr val="dk1"/>
              </a:solidFill>
              <a:latin typeface="Manrope"/>
              <a:ea typeface="Manrope"/>
              <a:cs typeface="Manrope"/>
              <a:sym typeface="Manrop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5" name="Shape 685"/>
        <p:cNvGrpSpPr/>
        <p:nvPr/>
      </p:nvGrpSpPr>
      <p:grpSpPr>
        <a:xfrm>
          <a:off x="0" y="0"/>
          <a:ext cx="0" cy="0"/>
          <a:chOff x="0" y="0"/>
          <a:chExt cx="0" cy="0"/>
        </a:xfrm>
      </p:grpSpPr>
      <p:sp>
        <p:nvSpPr>
          <p:cNvPr id="686" name="Google Shape;686;g2a160e0cda4_0_138"/>
          <p:cNvSpPr txBox="1"/>
          <p:nvPr>
            <p:ph type="title"/>
          </p:nvPr>
        </p:nvSpPr>
        <p:spPr>
          <a:xfrm>
            <a:off x="1386450" y="1454000"/>
            <a:ext cx="6371100" cy="1404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Model Results</a:t>
            </a:r>
            <a:endParaRPr/>
          </a:p>
        </p:txBody>
      </p:sp>
      <p:sp>
        <p:nvSpPr>
          <p:cNvPr id="687" name="Google Shape;687;g2a160e0cda4_0_138"/>
          <p:cNvSpPr txBox="1"/>
          <p:nvPr>
            <p:ph idx="2" type="title"/>
          </p:nvPr>
        </p:nvSpPr>
        <p:spPr>
          <a:xfrm>
            <a:off x="3954150" y="539502"/>
            <a:ext cx="1235700" cy="841800"/>
          </a:xfrm>
          <a:prstGeom prst="rect">
            <a:avLst/>
          </a:prstGeom>
          <a:solidFill>
            <a:srgbClr val="FFFFFF">
              <a:alpha val="8235"/>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06</a:t>
            </a:r>
            <a:endParaRPr/>
          </a:p>
        </p:txBody>
      </p:sp>
      <p:pic>
        <p:nvPicPr>
          <p:cNvPr id="688" name="Google Shape;688;g2a160e0cda4_0_138"/>
          <p:cNvPicPr preferRelativeResize="0"/>
          <p:nvPr/>
        </p:nvPicPr>
        <p:blipFill rotWithShape="1">
          <a:blip r:embed="rId3">
            <a:alphaModFix/>
          </a:blip>
          <a:srcRect b="28285" l="0" r="0" t="-93"/>
          <a:stretch/>
        </p:blipFill>
        <p:spPr>
          <a:xfrm>
            <a:off x="5276204" y="2622725"/>
            <a:ext cx="3393157" cy="2520774"/>
          </a:xfrm>
          <a:prstGeom prst="rect">
            <a:avLst/>
          </a:prstGeom>
          <a:noFill/>
          <a:ln>
            <a:noFill/>
          </a:ln>
        </p:spPr>
      </p:pic>
      <p:pic>
        <p:nvPicPr>
          <p:cNvPr id="689" name="Google Shape;689;g2a160e0cda4_0_138"/>
          <p:cNvPicPr preferRelativeResize="0"/>
          <p:nvPr/>
        </p:nvPicPr>
        <p:blipFill rotWithShape="1">
          <a:blip r:embed="rId4">
            <a:alphaModFix/>
          </a:blip>
          <a:srcRect b="28262" l="0" r="0" t="-129"/>
          <a:stretch/>
        </p:blipFill>
        <p:spPr>
          <a:xfrm>
            <a:off x="474638" y="2622770"/>
            <a:ext cx="3457614" cy="2520823"/>
          </a:xfrm>
          <a:prstGeom prst="rect">
            <a:avLst/>
          </a:prstGeom>
          <a:noFill/>
          <a:ln>
            <a:noFill/>
          </a:ln>
        </p:spPr>
      </p:pic>
      <p:pic>
        <p:nvPicPr>
          <p:cNvPr id="690" name="Google Shape;690;g2a160e0cda4_0_138"/>
          <p:cNvPicPr preferRelativeResize="0"/>
          <p:nvPr/>
        </p:nvPicPr>
        <p:blipFill rotWithShape="1">
          <a:blip r:embed="rId5">
            <a:alphaModFix/>
          </a:blip>
          <a:srcRect b="0" l="0" r="0" t="0"/>
          <a:stretch/>
        </p:blipFill>
        <p:spPr>
          <a:xfrm>
            <a:off x="2587078" y="3252762"/>
            <a:ext cx="1250685" cy="147194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4" name="Shape 694"/>
        <p:cNvGrpSpPr/>
        <p:nvPr/>
      </p:nvGrpSpPr>
      <p:grpSpPr>
        <a:xfrm>
          <a:off x="0" y="0"/>
          <a:ext cx="0" cy="0"/>
          <a:chOff x="0" y="0"/>
          <a:chExt cx="0" cy="0"/>
        </a:xfrm>
      </p:grpSpPr>
      <p:sp>
        <p:nvSpPr>
          <p:cNvPr id="695" name="Google Shape;695;g2a2aa0a4fef_0_207"/>
          <p:cNvSpPr txBox="1"/>
          <p:nvPr>
            <p:ph type="title"/>
          </p:nvPr>
        </p:nvSpPr>
        <p:spPr>
          <a:xfrm>
            <a:off x="1386450" y="1454000"/>
            <a:ext cx="6371100" cy="1404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Document Data</a:t>
            </a:r>
            <a:endParaRPr/>
          </a:p>
        </p:txBody>
      </p:sp>
      <p:sp>
        <p:nvSpPr>
          <p:cNvPr id="696" name="Google Shape;696;g2a2aa0a4fef_0_207"/>
          <p:cNvSpPr txBox="1"/>
          <p:nvPr>
            <p:ph idx="2" type="title"/>
          </p:nvPr>
        </p:nvSpPr>
        <p:spPr>
          <a:xfrm>
            <a:off x="3954150" y="539502"/>
            <a:ext cx="1235700" cy="841800"/>
          </a:xfrm>
          <a:prstGeom prst="rect">
            <a:avLst/>
          </a:prstGeom>
          <a:solidFill>
            <a:srgbClr val="FFFFFF">
              <a:alpha val="8235"/>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6.1</a:t>
            </a:r>
            <a:endParaRPr/>
          </a:p>
        </p:txBody>
      </p:sp>
      <p:pic>
        <p:nvPicPr>
          <p:cNvPr id="697" name="Google Shape;697;g2a2aa0a4fef_0_207"/>
          <p:cNvPicPr preferRelativeResize="0"/>
          <p:nvPr/>
        </p:nvPicPr>
        <p:blipFill rotWithShape="1">
          <a:blip r:embed="rId3">
            <a:alphaModFix/>
          </a:blip>
          <a:srcRect b="28285" l="0" r="0" t="-93"/>
          <a:stretch/>
        </p:blipFill>
        <p:spPr>
          <a:xfrm>
            <a:off x="5276204" y="2622725"/>
            <a:ext cx="3393157" cy="2520774"/>
          </a:xfrm>
          <a:prstGeom prst="rect">
            <a:avLst/>
          </a:prstGeom>
          <a:noFill/>
          <a:ln>
            <a:noFill/>
          </a:ln>
        </p:spPr>
      </p:pic>
      <p:pic>
        <p:nvPicPr>
          <p:cNvPr id="698" name="Google Shape;698;g2a2aa0a4fef_0_207"/>
          <p:cNvPicPr preferRelativeResize="0"/>
          <p:nvPr/>
        </p:nvPicPr>
        <p:blipFill rotWithShape="1">
          <a:blip r:embed="rId4">
            <a:alphaModFix/>
          </a:blip>
          <a:srcRect b="28262" l="0" r="0" t="-129"/>
          <a:stretch/>
        </p:blipFill>
        <p:spPr>
          <a:xfrm>
            <a:off x="474638" y="2622770"/>
            <a:ext cx="3457614" cy="2520823"/>
          </a:xfrm>
          <a:prstGeom prst="rect">
            <a:avLst/>
          </a:prstGeom>
          <a:noFill/>
          <a:ln>
            <a:noFill/>
          </a:ln>
        </p:spPr>
      </p:pic>
      <p:pic>
        <p:nvPicPr>
          <p:cNvPr id="699" name="Google Shape;699;g2a2aa0a4fef_0_207"/>
          <p:cNvPicPr preferRelativeResize="0"/>
          <p:nvPr/>
        </p:nvPicPr>
        <p:blipFill rotWithShape="1">
          <a:blip r:embed="rId5">
            <a:alphaModFix/>
          </a:blip>
          <a:srcRect b="0" l="0" r="0" t="0"/>
          <a:stretch/>
        </p:blipFill>
        <p:spPr>
          <a:xfrm>
            <a:off x="2587078" y="3252762"/>
            <a:ext cx="1250685" cy="147194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g2a2aa0a4fef_0_199"/>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6.1.1 Results of Supplement Object Extract </a:t>
            </a:r>
            <a:endParaRPr/>
          </a:p>
        </p:txBody>
      </p:sp>
      <p:sp>
        <p:nvSpPr>
          <p:cNvPr id="705" name="Google Shape;705;g2a2aa0a4fef_0_199"/>
          <p:cNvSpPr txBox="1"/>
          <p:nvPr>
            <p:ph idx="2" type="subTitle"/>
          </p:nvPr>
        </p:nvSpPr>
        <p:spPr>
          <a:xfrm>
            <a:off x="289875" y="726400"/>
            <a:ext cx="8706900" cy="1979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200"/>
              <a:buNone/>
            </a:pPr>
            <a:r>
              <a:rPr lang="en" sz="1400"/>
              <a:t>Among 539 images in document dataset,</a:t>
            </a:r>
            <a:endParaRPr sz="1400"/>
          </a:p>
          <a:p>
            <a:pPr indent="0" lvl="0" marL="0" rtl="0" algn="l">
              <a:lnSpc>
                <a:spcPct val="150000"/>
              </a:lnSpc>
              <a:spcBef>
                <a:spcPts val="0"/>
              </a:spcBef>
              <a:spcAft>
                <a:spcPts val="0"/>
              </a:spcAft>
              <a:buSzPts val="1200"/>
              <a:buNone/>
            </a:pPr>
            <a:r>
              <a:rPr lang="en" sz="1400"/>
              <a:t>Detect 4 supplement </a:t>
            </a:r>
            <a:r>
              <a:rPr lang="en" sz="1400"/>
              <a:t>stationary </a:t>
            </a:r>
            <a:r>
              <a:rPr lang="en" sz="1400"/>
              <a:t>objects: </a:t>
            </a:r>
            <a:r>
              <a:rPr b="1" lang="en" sz="1400">
                <a:solidFill>
                  <a:schemeClr val="lt2"/>
                </a:solidFill>
              </a:rPr>
              <a:t>traffic light, fire hydrant, stop sign, parking meter</a:t>
            </a:r>
            <a:endParaRPr b="1" sz="1400">
              <a:solidFill>
                <a:schemeClr val="lt2"/>
              </a:solidFill>
            </a:endParaRPr>
          </a:p>
          <a:p>
            <a:pPr indent="0" lvl="0" marL="0" rtl="0" algn="l">
              <a:lnSpc>
                <a:spcPct val="150000"/>
              </a:lnSpc>
              <a:spcBef>
                <a:spcPts val="0"/>
              </a:spcBef>
              <a:spcAft>
                <a:spcPts val="0"/>
              </a:spcAft>
              <a:buSzPts val="1200"/>
              <a:buNone/>
            </a:pPr>
            <a:r>
              <a:t/>
            </a:r>
            <a:endParaRPr sz="400"/>
          </a:p>
          <a:p>
            <a:pPr indent="0" lvl="0" marL="0" rtl="0" algn="l">
              <a:lnSpc>
                <a:spcPct val="150000"/>
              </a:lnSpc>
              <a:spcBef>
                <a:spcPts val="0"/>
              </a:spcBef>
              <a:spcAft>
                <a:spcPts val="0"/>
              </a:spcAft>
              <a:buSzPts val="1200"/>
              <a:buNone/>
            </a:pPr>
            <a:r>
              <a:rPr b="1" lang="en" sz="1400"/>
              <a:t>Results:</a:t>
            </a:r>
            <a:endParaRPr sz="1400"/>
          </a:p>
          <a:p>
            <a:pPr indent="0" lvl="0" marL="0" rtl="0" algn="l">
              <a:lnSpc>
                <a:spcPct val="150000"/>
              </a:lnSpc>
              <a:spcBef>
                <a:spcPts val="0"/>
              </a:spcBef>
              <a:spcAft>
                <a:spcPts val="0"/>
              </a:spcAft>
              <a:buSzPts val="1200"/>
              <a:buNone/>
            </a:pPr>
            <a:r>
              <a:rPr lang="en" sz="1400"/>
              <a:t>Mask R-CNN Inception ResNet has detected 450 objects for 228 images.</a:t>
            </a:r>
            <a:endParaRPr sz="1400"/>
          </a:p>
        </p:txBody>
      </p:sp>
      <p:pic>
        <p:nvPicPr>
          <p:cNvPr id="706" name="Google Shape;706;g2a2aa0a4fef_0_199"/>
          <p:cNvPicPr preferRelativeResize="0"/>
          <p:nvPr/>
        </p:nvPicPr>
        <p:blipFill rotWithShape="1">
          <a:blip r:embed="rId3">
            <a:alphaModFix/>
          </a:blip>
          <a:srcRect b="0" l="0" r="0" t="0"/>
          <a:stretch/>
        </p:blipFill>
        <p:spPr>
          <a:xfrm>
            <a:off x="2703950" y="2410400"/>
            <a:ext cx="3616379" cy="2132600"/>
          </a:xfrm>
          <a:prstGeom prst="rect">
            <a:avLst/>
          </a:prstGeom>
          <a:noFill/>
          <a:ln>
            <a:noFill/>
          </a:ln>
        </p:spPr>
      </p:pic>
      <p:sp>
        <p:nvSpPr>
          <p:cNvPr id="707" name="Google Shape;707;g2a2aa0a4fef_0_199"/>
          <p:cNvSpPr txBox="1"/>
          <p:nvPr/>
        </p:nvSpPr>
        <p:spPr>
          <a:xfrm>
            <a:off x="2604400" y="4543000"/>
            <a:ext cx="3882900" cy="36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1"/>
                </a:solidFill>
                <a:latin typeface="Manrope"/>
                <a:ea typeface="Manrope"/>
                <a:cs typeface="Manrope"/>
                <a:sym typeface="Manrope"/>
              </a:rPr>
              <a:t>Mask R-CNN Inception ResNet Detected Results</a:t>
            </a:r>
            <a:endParaRPr b="0" i="0" sz="1200" u="none" cap="none" strike="noStrike">
              <a:solidFill>
                <a:schemeClr val="dk1"/>
              </a:solidFill>
              <a:latin typeface="Manrope"/>
              <a:ea typeface="Manrope"/>
              <a:cs typeface="Manrope"/>
              <a:sym typeface="Manrop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g2a2aa0a4fef_0_156"/>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6.1.2 Result Sample</a:t>
            </a:r>
            <a:endParaRPr/>
          </a:p>
        </p:txBody>
      </p:sp>
      <p:sp>
        <p:nvSpPr>
          <p:cNvPr id="713" name="Google Shape;713;g2a2aa0a4fef_0_156"/>
          <p:cNvSpPr txBox="1"/>
          <p:nvPr>
            <p:ph idx="2" type="subTitle"/>
          </p:nvPr>
        </p:nvSpPr>
        <p:spPr>
          <a:xfrm>
            <a:off x="289875" y="726400"/>
            <a:ext cx="8854200" cy="369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200"/>
              <a:buNone/>
            </a:pPr>
            <a:r>
              <a:rPr lang="en" sz="1500"/>
              <a:t>Mask R-CNN Inception ResNet V2 detect </a:t>
            </a:r>
            <a:r>
              <a:rPr lang="en" sz="1500" u="sng"/>
              <a:t>stationary objects</a:t>
            </a:r>
            <a:r>
              <a:rPr lang="en" sz="1500"/>
              <a:t> from street view image of documents.</a:t>
            </a:r>
            <a:endParaRPr sz="1500"/>
          </a:p>
          <a:p>
            <a:pPr indent="0" lvl="0" marL="0" rtl="0" algn="l">
              <a:lnSpc>
                <a:spcPct val="150000"/>
              </a:lnSpc>
              <a:spcBef>
                <a:spcPts val="0"/>
              </a:spcBef>
              <a:spcAft>
                <a:spcPts val="0"/>
              </a:spcAft>
              <a:buSzPts val="1200"/>
              <a:buNone/>
            </a:pPr>
            <a:r>
              <a:rPr lang="en" sz="1500"/>
              <a:t>Sample:</a:t>
            </a:r>
            <a:endParaRPr sz="1500"/>
          </a:p>
        </p:txBody>
      </p:sp>
      <p:pic>
        <p:nvPicPr>
          <p:cNvPr id="714" name="Google Shape;714;g2a2aa0a4fef_0_156"/>
          <p:cNvPicPr preferRelativeResize="0"/>
          <p:nvPr/>
        </p:nvPicPr>
        <p:blipFill rotWithShape="1">
          <a:blip r:embed="rId3">
            <a:alphaModFix/>
          </a:blip>
          <a:srcRect b="0" l="0" r="0" t="0"/>
          <a:stretch/>
        </p:blipFill>
        <p:spPr>
          <a:xfrm>
            <a:off x="4699750" y="1490400"/>
            <a:ext cx="2857501" cy="2857501"/>
          </a:xfrm>
          <a:prstGeom prst="rect">
            <a:avLst/>
          </a:prstGeom>
          <a:noFill/>
          <a:ln>
            <a:noFill/>
          </a:ln>
        </p:spPr>
      </p:pic>
      <p:pic>
        <p:nvPicPr>
          <p:cNvPr id="715" name="Google Shape;715;g2a2aa0a4fef_0_156"/>
          <p:cNvPicPr preferRelativeResize="0"/>
          <p:nvPr/>
        </p:nvPicPr>
        <p:blipFill rotWithShape="1">
          <a:blip r:embed="rId4">
            <a:alphaModFix/>
          </a:blip>
          <a:srcRect b="0" l="0" r="0" t="0"/>
          <a:stretch/>
        </p:blipFill>
        <p:spPr>
          <a:xfrm>
            <a:off x="1666800" y="1499088"/>
            <a:ext cx="2840125" cy="28401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9" name="Shape 719"/>
        <p:cNvGrpSpPr/>
        <p:nvPr/>
      </p:nvGrpSpPr>
      <p:grpSpPr>
        <a:xfrm>
          <a:off x="0" y="0"/>
          <a:ext cx="0" cy="0"/>
          <a:chOff x="0" y="0"/>
          <a:chExt cx="0" cy="0"/>
        </a:xfrm>
      </p:grpSpPr>
      <p:sp>
        <p:nvSpPr>
          <p:cNvPr id="720" name="Google Shape;720;g2a2aa0a4fef_0_215"/>
          <p:cNvSpPr txBox="1"/>
          <p:nvPr>
            <p:ph type="title"/>
          </p:nvPr>
        </p:nvSpPr>
        <p:spPr>
          <a:xfrm>
            <a:off x="1386450" y="1454000"/>
            <a:ext cx="6371100" cy="1404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Video Data</a:t>
            </a:r>
            <a:endParaRPr/>
          </a:p>
        </p:txBody>
      </p:sp>
      <p:sp>
        <p:nvSpPr>
          <p:cNvPr id="721" name="Google Shape;721;g2a2aa0a4fef_0_215"/>
          <p:cNvSpPr txBox="1"/>
          <p:nvPr>
            <p:ph idx="2" type="title"/>
          </p:nvPr>
        </p:nvSpPr>
        <p:spPr>
          <a:xfrm>
            <a:off x="3954150" y="539502"/>
            <a:ext cx="1235700" cy="841800"/>
          </a:xfrm>
          <a:prstGeom prst="rect">
            <a:avLst/>
          </a:prstGeom>
          <a:solidFill>
            <a:srgbClr val="FFFFFF">
              <a:alpha val="8235"/>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6.2</a:t>
            </a:r>
            <a:endParaRPr/>
          </a:p>
        </p:txBody>
      </p:sp>
      <p:pic>
        <p:nvPicPr>
          <p:cNvPr id="722" name="Google Shape;722;g2a2aa0a4fef_0_215"/>
          <p:cNvPicPr preferRelativeResize="0"/>
          <p:nvPr/>
        </p:nvPicPr>
        <p:blipFill rotWithShape="1">
          <a:blip r:embed="rId3">
            <a:alphaModFix/>
          </a:blip>
          <a:srcRect b="28285" l="0" r="0" t="-93"/>
          <a:stretch/>
        </p:blipFill>
        <p:spPr>
          <a:xfrm>
            <a:off x="5276204" y="2622725"/>
            <a:ext cx="3393157" cy="2520774"/>
          </a:xfrm>
          <a:prstGeom prst="rect">
            <a:avLst/>
          </a:prstGeom>
          <a:noFill/>
          <a:ln>
            <a:noFill/>
          </a:ln>
        </p:spPr>
      </p:pic>
      <p:pic>
        <p:nvPicPr>
          <p:cNvPr id="723" name="Google Shape;723;g2a2aa0a4fef_0_215"/>
          <p:cNvPicPr preferRelativeResize="0"/>
          <p:nvPr/>
        </p:nvPicPr>
        <p:blipFill rotWithShape="1">
          <a:blip r:embed="rId4">
            <a:alphaModFix/>
          </a:blip>
          <a:srcRect b="28262" l="0" r="0" t="-129"/>
          <a:stretch/>
        </p:blipFill>
        <p:spPr>
          <a:xfrm>
            <a:off x="474638" y="2622770"/>
            <a:ext cx="3457614" cy="2520823"/>
          </a:xfrm>
          <a:prstGeom prst="rect">
            <a:avLst/>
          </a:prstGeom>
          <a:noFill/>
          <a:ln>
            <a:noFill/>
          </a:ln>
        </p:spPr>
      </p:pic>
      <p:pic>
        <p:nvPicPr>
          <p:cNvPr id="724" name="Google Shape;724;g2a2aa0a4fef_0_215"/>
          <p:cNvPicPr preferRelativeResize="0"/>
          <p:nvPr/>
        </p:nvPicPr>
        <p:blipFill rotWithShape="1">
          <a:blip r:embed="rId5">
            <a:alphaModFix/>
          </a:blip>
          <a:srcRect b="0" l="0" r="0" t="0"/>
          <a:stretch/>
        </p:blipFill>
        <p:spPr>
          <a:xfrm>
            <a:off x="2587078" y="3252762"/>
            <a:ext cx="1250685" cy="147194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g2a160e0cda4_0_202"/>
          <p:cNvSpPr txBox="1"/>
          <p:nvPr>
            <p:ph type="title"/>
          </p:nvPr>
        </p:nvSpPr>
        <p:spPr>
          <a:xfrm>
            <a:off x="227150" y="198500"/>
            <a:ext cx="8916900" cy="971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6.2.1 Object Detection Result</a:t>
            </a:r>
            <a:endParaRPr/>
          </a:p>
          <a:p>
            <a:pPr indent="0" lvl="0" marL="0" rtl="0" algn="l">
              <a:lnSpc>
                <a:spcPct val="100000"/>
              </a:lnSpc>
              <a:spcBef>
                <a:spcPts val="0"/>
              </a:spcBef>
              <a:spcAft>
                <a:spcPts val="0"/>
              </a:spcAft>
              <a:buSzPts val="3000"/>
              <a:buNone/>
            </a:pPr>
            <a:r>
              <a:rPr lang="en"/>
              <a:t>(Mask R-CNN Inception ResNet V2)</a:t>
            </a:r>
            <a:endParaRPr/>
          </a:p>
        </p:txBody>
      </p:sp>
      <p:sp>
        <p:nvSpPr>
          <p:cNvPr id="730" name="Google Shape;730;g2a160e0cda4_0_202"/>
          <p:cNvSpPr txBox="1"/>
          <p:nvPr/>
        </p:nvSpPr>
        <p:spPr>
          <a:xfrm>
            <a:off x="573450" y="4281175"/>
            <a:ext cx="76824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200"/>
              <a:buFont typeface="Arial"/>
              <a:buNone/>
            </a:pPr>
            <a:r>
              <a:rPr b="0" i="0" lang="en" sz="1200" u="none" cap="none" strike="noStrike">
                <a:solidFill>
                  <a:schemeClr val="dk1"/>
                </a:solidFill>
                <a:latin typeface="Manrope"/>
                <a:ea typeface="Manrope"/>
                <a:cs typeface="Manrope"/>
                <a:sym typeface="Manrope"/>
              </a:rPr>
              <a:t>                                                                     Mask R-CNN Inception ResNet V2 Detection</a:t>
            </a:r>
            <a:endParaRPr b="0" i="0" sz="1200" u="none" cap="none" strike="noStrike">
              <a:solidFill>
                <a:schemeClr val="dk1"/>
              </a:solidFill>
              <a:latin typeface="Manrope"/>
              <a:ea typeface="Manrope"/>
              <a:cs typeface="Manrope"/>
              <a:sym typeface="Manrope"/>
            </a:endParaRPr>
          </a:p>
        </p:txBody>
      </p:sp>
      <p:pic>
        <p:nvPicPr>
          <p:cNvPr id="731" name="Google Shape;731;g2a160e0cda4_0_202" title="vid10s_resnet1 (2).mp4">
            <a:hlinkClick r:id="rId3"/>
          </p:cNvPr>
          <p:cNvPicPr preferRelativeResize="0"/>
          <p:nvPr/>
        </p:nvPicPr>
        <p:blipFill>
          <a:blip r:embed="rId4">
            <a:alphaModFix/>
          </a:blip>
          <a:stretch>
            <a:fillRect/>
          </a:stretch>
        </p:blipFill>
        <p:spPr>
          <a:xfrm>
            <a:off x="1826900" y="1323575"/>
            <a:ext cx="5175504" cy="290779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1"/>
                                        </p:tgtEl>
                                        <p:attrNameLst>
                                          <p:attrName>style.visibility</p:attrName>
                                        </p:attrNameLst>
                                      </p:cBhvr>
                                      <p:to>
                                        <p:strVal val="visible"/>
                                      </p:to>
                                    </p:set>
                                    <p:animEffect filter="fade" transition="in">
                                      <p:cBhvr>
                                        <p:cTn dur="1000"/>
                                        <p:tgtEl>
                                          <p:spTgt spid="7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g2bde6eb9ee9_1_74"/>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6.2.2 Time of Day Model (Xception) </a:t>
            </a:r>
            <a:endParaRPr/>
          </a:p>
        </p:txBody>
      </p:sp>
      <p:pic>
        <p:nvPicPr>
          <p:cNvPr id="737" name="Google Shape;737;g2bde6eb9ee9_1_74"/>
          <p:cNvPicPr preferRelativeResize="0"/>
          <p:nvPr/>
        </p:nvPicPr>
        <p:blipFill rotWithShape="1">
          <a:blip r:embed="rId3">
            <a:alphaModFix/>
          </a:blip>
          <a:srcRect b="2458" l="2496" r="0" t="0"/>
          <a:stretch/>
        </p:blipFill>
        <p:spPr>
          <a:xfrm>
            <a:off x="558000" y="976225"/>
            <a:ext cx="4045375" cy="3086175"/>
          </a:xfrm>
          <a:prstGeom prst="rect">
            <a:avLst/>
          </a:prstGeom>
          <a:noFill/>
          <a:ln>
            <a:noFill/>
          </a:ln>
        </p:spPr>
      </p:pic>
      <p:pic>
        <p:nvPicPr>
          <p:cNvPr id="738" name="Google Shape;738;g2bde6eb9ee9_1_74"/>
          <p:cNvPicPr preferRelativeResize="0"/>
          <p:nvPr/>
        </p:nvPicPr>
        <p:blipFill rotWithShape="1">
          <a:blip r:embed="rId4">
            <a:alphaModFix/>
          </a:blip>
          <a:srcRect b="0" l="0" r="0" t="0"/>
          <a:stretch/>
        </p:blipFill>
        <p:spPr>
          <a:xfrm>
            <a:off x="4742250" y="985830"/>
            <a:ext cx="4045375" cy="3065970"/>
          </a:xfrm>
          <a:prstGeom prst="rect">
            <a:avLst/>
          </a:prstGeom>
          <a:noFill/>
          <a:ln>
            <a:noFill/>
          </a:ln>
        </p:spPr>
      </p:pic>
      <p:sp>
        <p:nvSpPr>
          <p:cNvPr id="739" name="Google Shape;739;g2bde6eb9ee9_1_74"/>
          <p:cNvSpPr txBox="1"/>
          <p:nvPr/>
        </p:nvSpPr>
        <p:spPr>
          <a:xfrm>
            <a:off x="1548900" y="4256300"/>
            <a:ext cx="60462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200000"/>
              </a:lnSpc>
              <a:spcBef>
                <a:spcPts val="0"/>
              </a:spcBef>
              <a:spcAft>
                <a:spcPts val="0"/>
              </a:spcAft>
              <a:buClr>
                <a:srgbClr val="000000"/>
              </a:buClr>
              <a:buSzPts val="1200"/>
              <a:buFont typeface="Arial"/>
              <a:buNone/>
            </a:pPr>
            <a:r>
              <a:rPr b="0" i="0" lang="en" sz="1200" u="none" cap="none" strike="noStrike">
                <a:solidFill>
                  <a:schemeClr val="dk1"/>
                </a:solidFill>
                <a:latin typeface="Manrope"/>
                <a:ea typeface="Manrope"/>
                <a:cs typeface="Manrope"/>
                <a:sym typeface="Manrope"/>
              </a:rPr>
              <a:t>Accuracy And Loss Of Transfer Learning Model (</a:t>
            </a:r>
            <a:r>
              <a:rPr b="1" i="0" lang="en" sz="1200" u="none" cap="none" strike="noStrike">
                <a:solidFill>
                  <a:schemeClr val="dk1"/>
                </a:solidFill>
                <a:latin typeface="Manrope"/>
                <a:ea typeface="Manrope"/>
                <a:cs typeface="Manrope"/>
                <a:sym typeface="Manrope"/>
              </a:rPr>
              <a:t>Xception Based</a:t>
            </a:r>
            <a:r>
              <a:rPr b="0" i="0" lang="en" sz="1200" u="none" cap="none" strike="noStrike">
                <a:solidFill>
                  <a:schemeClr val="dk1"/>
                </a:solidFill>
                <a:latin typeface="Manrope"/>
                <a:ea typeface="Manrope"/>
                <a:cs typeface="Manrope"/>
                <a:sym typeface="Manrope"/>
              </a:rPr>
              <a:t>)</a:t>
            </a:r>
            <a:endParaRPr b="0" i="0" sz="1200" u="none" cap="none" strike="noStrike">
              <a:solidFill>
                <a:schemeClr val="dk1"/>
              </a:solidFill>
              <a:latin typeface="Manrope"/>
              <a:ea typeface="Manrope"/>
              <a:cs typeface="Manrope"/>
              <a:sym typeface="Manrop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g2bde6eb9ee9_2_6"/>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6.2.2 Time of Day Model Inference</a:t>
            </a:r>
            <a:endParaRPr/>
          </a:p>
        </p:txBody>
      </p:sp>
      <p:pic>
        <p:nvPicPr>
          <p:cNvPr id="745" name="Google Shape;745;g2bde6eb9ee9_2_6"/>
          <p:cNvPicPr preferRelativeResize="0"/>
          <p:nvPr/>
        </p:nvPicPr>
        <p:blipFill rotWithShape="1">
          <a:blip r:embed="rId3">
            <a:alphaModFix/>
          </a:blip>
          <a:srcRect b="0" l="0" r="0" t="0"/>
          <a:stretch/>
        </p:blipFill>
        <p:spPr>
          <a:xfrm>
            <a:off x="1200525" y="845300"/>
            <a:ext cx="5943600" cy="1152525"/>
          </a:xfrm>
          <a:prstGeom prst="rect">
            <a:avLst/>
          </a:prstGeom>
          <a:noFill/>
          <a:ln>
            <a:noFill/>
          </a:ln>
        </p:spPr>
      </p:pic>
      <p:pic>
        <p:nvPicPr>
          <p:cNvPr id="746" name="Google Shape;746;g2bde6eb9ee9_2_6"/>
          <p:cNvPicPr preferRelativeResize="0"/>
          <p:nvPr/>
        </p:nvPicPr>
        <p:blipFill rotWithShape="1">
          <a:blip r:embed="rId4">
            <a:alphaModFix/>
          </a:blip>
          <a:srcRect b="0" l="0" r="0" t="0"/>
          <a:stretch/>
        </p:blipFill>
        <p:spPr>
          <a:xfrm>
            <a:off x="1200525" y="2195825"/>
            <a:ext cx="5943600" cy="1133475"/>
          </a:xfrm>
          <a:prstGeom prst="rect">
            <a:avLst/>
          </a:prstGeom>
          <a:noFill/>
          <a:ln>
            <a:noFill/>
          </a:ln>
        </p:spPr>
      </p:pic>
      <p:pic>
        <p:nvPicPr>
          <p:cNvPr id="747" name="Google Shape;747;g2bde6eb9ee9_2_6"/>
          <p:cNvPicPr preferRelativeResize="0"/>
          <p:nvPr/>
        </p:nvPicPr>
        <p:blipFill rotWithShape="1">
          <a:blip r:embed="rId5">
            <a:alphaModFix/>
          </a:blip>
          <a:srcRect b="0" l="0" r="0" t="0"/>
          <a:stretch/>
        </p:blipFill>
        <p:spPr>
          <a:xfrm>
            <a:off x="1200525" y="3527325"/>
            <a:ext cx="5943600" cy="1095375"/>
          </a:xfrm>
          <a:prstGeom prst="rect">
            <a:avLst/>
          </a:prstGeom>
          <a:noFill/>
          <a:ln>
            <a:noFill/>
          </a:ln>
        </p:spPr>
      </p:pic>
      <p:sp>
        <p:nvSpPr>
          <p:cNvPr id="748" name="Google Shape;748;g2bde6eb9ee9_2_6"/>
          <p:cNvSpPr txBox="1"/>
          <p:nvPr/>
        </p:nvSpPr>
        <p:spPr>
          <a:xfrm>
            <a:off x="7242875" y="1213813"/>
            <a:ext cx="1752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Manrope"/>
                <a:ea typeface="Manrope"/>
                <a:cs typeface="Manrope"/>
                <a:sym typeface="Manrope"/>
              </a:rPr>
              <a:t>Daytime</a:t>
            </a:r>
            <a:endParaRPr b="1" i="0" sz="1500" u="none" cap="none" strike="noStrike">
              <a:solidFill>
                <a:schemeClr val="dk1"/>
              </a:solidFill>
              <a:latin typeface="Manrope"/>
              <a:ea typeface="Manrope"/>
              <a:cs typeface="Manrope"/>
              <a:sym typeface="Manrope"/>
            </a:endParaRPr>
          </a:p>
        </p:txBody>
      </p:sp>
      <p:sp>
        <p:nvSpPr>
          <p:cNvPr id="749" name="Google Shape;749;g2bde6eb9ee9_2_6"/>
          <p:cNvSpPr txBox="1"/>
          <p:nvPr/>
        </p:nvSpPr>
        <p:spPr>
          <a:xfrm>
            <a:off x="7242875" y="2540550"/>
            <a:ext cx="1752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Manrope"/>
                <a:ea typeface="Manrope"/>
                <a:cs typeface="Manrope"/>
                <a:sym typeface="Manrope"/>
              </a:rPr>
              <a:t>Nighttime</a:t>
            </a:r>
            <a:endParaRPr b="1" i="0" sz="1500" u="none" cap="none" strike="noStrike">
              <a:solidFill>
                <a:schemeClr val="dk1"/>
              </a:solidFill>
              <a:latin typeface="Manrope"/>
              <a:ea typeface="Manrope"/>
              <a:cs typeface="Manrope"/>
              <a:sym typeface="Manrope"/>
            </a:endParaRPr>
          </a:p>
        </p:txBody>
      </p:sp>
      <p:sp>
        <p:nvSpPr>
          <p:cNvPr id="750" name="Google Shape;750;g2bde6eb9ee9_2_6"/>
          <p:cNvSpPr txBox="1"/>
          <p:nvPr/>
        </p:nvSpPr>
        <p:spPr>
          <a:xfrm>
            <a:off x="7242875" y="3867263"/>
            <a:ext cx="17529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500"/>
              <a:buFont typeface="Arial"/>
              <a:buNone/>
            </a:pPr>
            <a:r>
              <a:rPr b="1" i="0" lang="en" sz="1500" u="none" cap="none" strike="noStrike">
                <a:solidFill>
                  <a:schemeClr val="dk1"/>
                </a:solidFill>
                <a:latin typeface="Manrope"/>
                <a:ea typeface="Manrope"/>
                <a:cs typeface="Manrope"/>
                <a:sym typeface="Manrope"/>
              </a:rPr>
              <a:t>Sunrise/ Sunset</a:t>
            </a:r>
            <a:endParaRPr b="1" i="0" sz="1500" u="none" cap="none" strike="noStrike">
              <a:solidFill>
                <a:schemeClr val="dk1"/>
              </a:solidFill>
              <a:latin typeface="Manrope"/>
              <a:ea typeface="Manrope"/>
              <a:cs typeface="Manrope"/>
              <a:sym typeface="Manrope"/>
            </a:endParaRPr>
          </a:p>
        </p:txBody>
      </p:sp>
      <p:sp>
        <p:nvSpPr>
          <p:cNvPr id="751" name="Google Shape;751;g2bde6eb9ee9_2_6"/>
          <p:cNvSpPr txBox="1"/>
          <p:nvPr/>
        </p:nvSpPr>
        <p:spPr>
          <a:xfrm>
            <a:off x="1834650" y="4560050"/>
            <a:ext cx="4560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200000"/>
              </a:lnSpc>
              <a:spcBef>
                <a:spcPts val="0"/>
              </a:spcBef>
              <a:spcAft>
                <a:spcPts val="0"/>
              </a:spcAft>
              <a:buClr>
                <a:srgbClr val="000000"/>
              </a:buClr>
              <a:buSzPts val="1200"/>
              <a:buFont typeface="Arial"/>
              <a:buNone/>
            </a:pPr>
            <a:r>
              <a:rPr b="0" i="0" lang="en" sz="1200" u="none" cap="none" strike="noStrike">
                <a:solidFill>
                  <a:schemeClr val="dk1"/>
                </a:solidFill>
                <a:latin typeface="Manrope"/>
                <a:ea typeface="Manrope"/>
                <a:cs typeface="Manrope"/>
                <a:sym typeface="Manrope"/>
              </a:rPr>
              <a:t>Transfer Learning Model Inference (Xception Based)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g2bdee7de368_0_0"/>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6.2.2 Time of Day Model Inference</a:t>
            </a:r>
            <a:endParaRPr/>
          </a:p>
        </p:txBody>
      </p:sp>
      <p:pic>
        <p:nvPicPr>
          <p:cNvPr id="757" name="Google Shape;757;g2bdee7de368_0_0" title="timeofday_recognition_demo_video.mp4">
            <a:hlinkClick r:id="rId3"/>
          </p:cNvPr>
          <p:cNvPicPr preferRelativeResize="0"/>
          <p:nvPr/>
        </p:nvPicPr>
        <p:blipFill rotWithShape="1">
          <a:blip r:embed="rId4">
            <a:alphaModFix/>
          </a:blip>
          <a:srcRect b="0" l="0" r="0" t="0"/>
          <a:stretch/>
        </p:blipFill>
        <p:spPr>
          <a:xfrm>
            <a:off x="1800575" y="829125"/>
            <a:ext cx="5570500" cy="3606638"/>
          </a:xfrm>
          <a:prstGeom prst="rect">
            <a:avLst/>
          </a:prstGeom>
          <a:noFill/>
          <a:ln>
            <a:noFill/>
          </a:ln>
        </p:spPr>
      </p:pic>
      <p:sp>
        <p:nvSpPr>
          <p:cNvPr id="758" name="Google Shape;758;g2bdee7de368_0_0"/>
          <p:cNvSpPr txBox="1"/>
          <p:nvPr/>
        </p:nvSpPr>
        <p:spPr>
          <a:xfrm>
            <a:off x="2291850" y="4483850"/>
            <a:ext cx="45603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200000"/>
              </a:lnSpc>
              <a:spcBef>
                <a:spcPts val="0"/>
              </a:spcBef>
              <a:spcAft>
                <a:spcPts val="0"/>
              </a:spcAft>
              <a:buClr>
                <a:srgbClr val="000000"/>
              </a:buClr>
              <a:buSzPts val="1200"/>
              <a:buFont typeface="Arial"/>
              <a:buNone/>
            </a:pPr>
            <a:r>
              <a:rPr b="0" i="0" lang="en" sz="1200" u="none" cap="none" strike="noStrike">
                <a:solidFill>
                  <a:schemeClr val="dk1"/>
                </a:solidFill>
                <a:latin typeface="Manrope"/>
                <a:ea typeface="Manrope"/>
                <a:cs typeface="Manrope"/>
                <a:sym typeface="Manrope"/>
              </a:rPr>
              <a:t>Transfer Learning Model Inference (Xception Based)</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000"/>
                                        <p:tgtEl>
                                          <p:spTgt spid="7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g2bde6eb9ee9_1_86"/>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6</a:t>
            </a:r>
            <a:r>
              <a:rPr lang="en">
                <a:extLst>
                  <a:ext uri="http://customooxmlschemas.google.com/">
                    <go:slidesCustomData xmlns:go="http://customooxmlschemas.google.com/" textRoundtripDataId="1"/>
                  </a:ext>
                </a:extLst>
              </a:rPr>
              <a:t>.2.3 Road Surface Model (MobileNet V2)</a:t>
            </a:r>
            <a:endParaRPr/>
          </a:p>
        </p:txBody>
      </p:sp>
      <p:pic>
        <p:nvPicPr>
          <p:cNvPr id="764" name="Google Shape;764;g2bde6eb9ee9_1_86"/>
          <p:cNvPicPr preferRelativeResize="0"/>
          <p:nvPr/>
        </p:nvPicPr>
        <p:blipFill>
          <a:blip r:embed="rId3">
            <a:alphaModFix/>
          </a:blip>
          <a:stretch>
            <a:fillRect/>
          </a:stretch>
        </p:blipFill>
        <p:spPr>
          <a:xfrm>
            <a:off x="913501" y="1264275"/>
            <a:ext cx="3668491" cy="2712251"/>
          </a:xfrm>
          <a:prstGeom prst="rect">
            <a:avLst/>
          </a:prstGeom>
          <a:noFill/>
          <a:ln>
            <a:noFill/>
          </a:ln>
        </p:spPr>
      </p:pic>
      <p:pic>
        <p:nvPicPr>
          <p:cNvPr id="765" name="Google Shape;765;g2bde6eb9ee9_1_86"/>
          <p:cNvPicPr preferRelativeResize="0"/>
          <p:nvPr/>
        </p:nvPicPr>
        <p:blipFill>
          <a:blip r:embed="rId4">
            <a:alphaModFix/>
          </a:blip>
          <a:stretch>
            <a:fillRect/>
          </a:stretch>
        </p:blipFill>
        <p:spPr>
          <a:xfrm>
            <a:off x="4920776" y="1264275"/>
            <a:ext cx="3399058" cy="2712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2a2aa0a4fef_0_93"/>
          <p:cNvSpPr txBox="1"/>
          <p:nvPr>
            <p:ph type="title"/>
          </p:nvPr>
        </p:nvSpPr>
        <p:spPr>
          <a:xfrm>
            <a:off x="250875" y="302625"/>
            <a:ext cx="8754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Deliverables</a:t>
            </a:r>
            <a:endParaRPr/>
          </a:p>
        </p:txBody>
      </p:sp>
      <p:sp>
        <p:nvSpPr>
          <p:cNvPr id="381" name="Google Shape;381;g2a2aa0a4fef_0_93"/>
          <p:cNvSpPr txBox="1"/>
          <p:nvPr/>
        </p:nvSpPr>
        <p:spPr>
          <a:xfrm>
            <a:off x="315600" y="1190150"/>
            <a:ext cx="8512800" cy="25398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200000"/>
              </a:lnSpc>
              <a:spcBef>
                <a:spcPts val="0"/>
              </a:spcBef>
              <a:spcAft>
                <a:spcPts val="0"/>
              </a:spcAft>
              <a:buClr>
                <a:schemeClr val="dk1"/>
              </a:buClr>
              <a:buSzPts val="1700"/>
              <a:buFont typeface="Manrope"/>
              <a:buAutoNum type="arabicPeriod"/>
            </a:pPr>
            <a:r>
              <a:rPr b="1" i="0" lang="en" sz="1700" u="sng" cap="none" strike="noStrike">
                <a:solidFill>
                  <a:schemeClr val="dk1"/>
                </a:solidFill>
                <a:latin typeface="Manrope"/>
                <a:ea typeface="Manrope"/>
                <a:cs typeface="Manrope"/>
                <a:sym typeface="Manrope"/>
              </a:rPr>
              <a:t>Models</a:t>
            </a:r>
            <a:r>
              <a:rPr b="0" i="0" lang="en" sz="1700" u="none" cap="none" strike="noStrike">
                <a:solidFill>
                  <a:schemeClr val="dk1"/>
                </a:solidFill>
                <a:latin typeface="Manrope"/>
                <a:ea typeface="Manrope"/>
                <a:cs typeface="Manrope"/>
                <a:sym typeface="Manrope"/>
              </a:rPr>
              <a:t> trained to </a:t>
            </a:r>
            <a:r>
              <a:rPr b="0" i="0" lang="en" sz="1700" u="none" cap="none" strike="noStrike">
                <a:solidFill>
                  <a:schemeClr val="lt2"/>
                </a:solidFill>
                <a:latin typeface="Manrope"/>
                <a:ea typeface="Manrope"/>
                <a:cs typeface="Manrope"/>
                <a:sym typeface="Manrope"/>
              </a:rPr>
              <a:t>extract objects &amp; conditions</a:t>
            </a:r>
            <a:r>
              <a:rPr b="0" i="0" lang="en" sz="1700" u="none" cap="none" strike="noStrike">
                <a:solidFill>
                  <a:schemeClr val="dk1"/>
                </a:solidFill>
                <a:latin typeface="Manrope"/>
                <a:ea typeface="Manrope"/>
                <a:cs typeface="Manrope"/>
                <a:sym typeface="Manrope"/>
              </a:rPr>
              <a:t> from collision scenarios.</a:t>
            </a:r>
            <a:endParaRPr b="0" i="0" sz="1700" u="none" cap="none" strike="noStrike">
              <a:solidFill>
                <a:schemeClr val="dk1"/>
              </a:solidFill>
              <a:latin typeface="Manrope"/>
              <a:ea typeface="Manrope"/>
              <a:cs typeface="Manrope"/>
              <a:sym typeface="Manrope"/>
            </a:endParaRPr>
          </a:p>
          <a:p>
            <a:pPr indent="-336550" lvl="0" marL="457200" marR="0" rtl="0" algn="l">
              <a:lnSpc>
                <a:spcPct val="200000"/>
              </a:lnSpc>
              <a:spcBef>
                <a:spcPts val="0"/>
              </a:spcBef>
              <a:spcAft>
                <a:spcPts val="0"/>
              </a:spcAft>
              <a:buClr>
                <a:schemeClr val="dk1"/>
              </a:buClr>
              <a:buSzPts val="1700"/>
              <a:buFont typeface="Manrope"/>
              <a:buAutoNum type="arabicPeriod"/>
            </a:pPr>
            <a:r>
              <a:rPr b="0" i="0" lang="en" sz="1700" u="none" cap="none" strike="noStrike">
                <a:solidFill>
                  <a:schemeClr val="dk1"/>
                </a:solidFill>
                <a:latin typeface="Manrope"/>
                <a:ea typeface="Manrope"/>
                <a:cs typeface="Manrope"/>
                <a:sym typeface="Manrope"/>
              </a:rPr>
              <a:t>A </a:t>
            </a:r>
            <a:r>
              <a:rPr b="1" i="0" lang="en" sz="1700" u="sng" cap="none" strike="noStrike">
                <a:solidFill>
                  <a:schemeClr val="dk1"/>
                </a:solidFill>
                <a:latin typeface="Manrope"/>
                <a:ea typeface="Manrope"/>
                <a:cs typeface="Manrope"/>
                <a:sym typeface="Manrope"/>
              </a:rPr>
              <a:t>collection</a:t>
            </a:r>
            <a:r>
              <a:rPr b="0" i="0" lang="en" sz="1700" u="none" cap="none" strike="noStrike">
                <a:solidFill>
                  <a:schemeClr val="dk1"/>
                </a:solidFill>
                <a:latin typeface="Manrope"/>
                <a:ea typeface="Manrope"/>
                <a:cs typeface="Manrope"/>
                <a:sym typeface="Manrope"/>
              </a:rPr>
              <a:t> of real-world AV </a:t>
            </a:r>
            <a:r>
              <a:rPr b="0" i="0" lang="en" sz="1700" u="none" cap="none" strike="noStrike">
                <a:solidFill>
                  <a:schemeClr val="lt2"/>
                </a:solidFill>
                <a:latin typeface="Manrope"/>
                <a:ea typeface="Manrope"/>
                <a:cs typeface="Manrope"/>
                <a:sym typeface="Manrope"/>
              </a:rPr>
              <a:t>collision</a:t>
            </a:r>
            <a:r>
              <a:rPr b="0" i="0" lang="en" sz="1700" u="none" cap="none" strike="noStrike">
                <a:solidFill>
                  <a:schemeClr val="dk1"/>
                </a:solidFill>
                <a:latin typeface="Manrope"/>
                <a:ea typeface="Manrope"/>
                <a:cs typeface="Manrope"/>
                <a:sym typeface="Manrope"/>
              </a:rPr>
              <a:t> </a:t>
            </a:r>
            <a:r>
              <a:rPr b="0" i="0" lang="en" sz="1700" u="none" cap="none" strike="noStrike">
                <a:solidFill>
                  <a:schemeClr val="lt2"/>
                </a:solidFill>
                <a:latin typeface="Manrope"/>
                <a:ea typeface="Manrope"/>
                <a:cs typeface="Manrope"/>
                <a:sym typeface="Manrope"/>
              </a:rPr>
              <a:t>cases</a:t>
            </a:r>
            <a:r>
              <a:rPr b="0" i="0" lang="en" sz="1700" u="none" cap="none" strike="noStrike">
                <a:solidFill>
                  <a:schemeClr val="dk1"/>
                </a:solidFill>
                <a:latin typeface="Manrope"/>
                <a:ea typeface="Manrope"/>
                <a:cs typeface="Manrope"/>
                <a:sym typeface="Manrope"/>
              </a:rPr>
              <a:t> with all necessary conditions and objects extracted, used </a:t>
            </a:r>
            <a:r>
              <a:rPr b="0" i="0" lang="en" sz="1700" u="none" cap="none" strike="noStrike">
                <a:solidFill>
                  <a:schemeClr val="lt2"/>
                </a:solidFill>
                <a:latin typeface="Manrope"/>
                <a:ea typeface="Manrope"/>
                <a:cs typeface="Manrope"/>
                <a:sym typeface="Manrope"/>
              </a:rPr>
              <a:t>for</a:t>
            </a:r>
            <a:r>
              <a:rPr b="0" i="0" lang="en" sz="1700" u="none" cap="none" strike="noStrike">
                <a:solidFill>
                  <a:schemeClr val="dk1"/>
                </a:solidFill>
                <a:latin typeface="Manrope"/>
                <a:ea typeface="Manrope"/>
                <a:cs typeface="Manrope"/>
                <a:sym typeface="Manrope"/>
              </a:rPr>
              <a:t> </a:t>
            </a:r>
            <a:r>
              <a:rPr b="0" i="0" lang="en" sz="1700" u="none" cap="none" strike="noStrike">
                <a:solidFill>
                  <a:schemeClr val="lt2"/>
                </a:solidFill>
                <a:latin typeface="Manrope"/>
                <a:ea typeface="Manrope"/>
                <a:cs typeface="Manrope"/>
                <a:sym typeface="Manrope"/>
              </a:rPr>
              <a:t>AV testing</a:t>
            </a:r>
            <a:r>
              <a:rPr b="0" i="0" lang="en" sz="1700" u="none" cap="none" strike="noStrike">
                <a:solidFill>
                  <a:schemeClr val="dk1"/>
                </a:solidFill>
                <a:latin typeface="Manrope"/>
                <a:ea typeface="Manrope"/>
                <a:cs typeface="Manrope"/>
                <a:sym typeface="Manrope"/>
              </a:rPr>
              <a:t>. </a:t>
            </a:r>
            <a:endParaRPr b="0" i="0" sz="1700" u="none" cap="none" strike="noStrike">
              <a:solidFill>
                <a:schemeClr val="dk1"/>
              </a:solidFill>
              <a:latin typeface="Manrope"/>
              <a:ea typeface="Manrope"/>
              <a:cs typeface="Manrope"/>
              <a:sym typeface="Manrope"/>
            </a:endParaRPr>
          </a:p>
          <a:p>
            <a:pPr indent="-336550" lvl="0" marL="457200" marR="0" rtl="0" algn="l">
              <a:lnSpc>
                <a:spcPct val="200000"/>
              </a:lnSpc>
              <a:spcBef>
                <a:spcPts val="0"/>
              </a:spcBef>
              <a:spcAft>
                <a:spcPts val="0"/>
              </a:spcAft>
              <a:buClr>
                <a:schemeClr val="dk1"/>
              </a:buClr>
              <a:buSzPts val="1700"/>
              <a:buFont typeface="Manrope"/>
              <a:buAutoNum type="arabicPeriod"/>
            </a:pPr>
            <a:r>
              <a:rPr b="0" i="0" lang="en" sz="1700" u="none" cap="none" strike="noStrike">
                <a:solidFill>
                  <a:schemeClr val="dk1"/>
                </a:solidFill>
                <a:latin typeface="Manrope"/>
                <a:ea typeface="Manrope"/>
                <a:cs typeface="Manrope"/>
                <a:sym typeface="Manrope"/>
              </a:rPr>
              <a:t>A </a:t>
            </a:r>
            <a:r>
              <a:rPr b="1" i="0" lang="en" sz="1700" u="sng" cap="none" strike="noStrike">
                <a:solidFill>
                  <a:schemeClr val="dk1"/>
                </a:solidFill>
                <a:latin typeface="Manrope"/>
                <a:ea typeface="Manrope"/>
                <a:cs typeface="Manrope"/>
                <a:sym typeface="Manrope"/>
              </a:rPr>
              <a:t>web portal</a:t>
            </a:r>
            <a:r>
              <a:rPr b="0" i="0" lang="en" sz="1700" u="none" cap="none" strike="noStrike">
                <a:solidFill>
                  <a:schemeClr val="dk1"/>
                </a:solidFill>
                <a:latin typeface="Manrope"/>
                <a:ea typeface="Manrope"/>
                <a:cs typeface="Manrope"/>
                <a:sym typeface="Manrope"/>
              </a:rPr>
              <a:t> showcasing all the objects detected and conditions involved in the testing scenarios.</a:t>
            </a:r>
            <a:endParaRPr b="0" i="0" sz="1700" u="none" cap="none" strike="noStrike">
              <a:solidFill>
                <a:schemeClr val="dk1"/>
              </a:solidFill>
              <a:latin typeface="Manrope"/>
              <a:ea typeface="Manrope"/>
              <a:cs typeface="Manrope"/>
              <a:sym typeface="Manrop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g2bef2330f51_0_19"/>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6.2.3 Road Surface Model Inference</a:t>
            </a:r>
            <a:endParaRPr/>
          </a:p>
        </p:txBody>
      </p:sp>
      <p:pic>
        <p:nvPicPr>
          <p:cNvPr id="771" name="Google Shape;771;g2bef2330f51_0_19" title="road_surface.mp4">
            <a:hlinkClick r:id="rId3"/>
          </p:cNvPr>
          <p:cNvPicPr preferRelativeResize="0"/>
          <p:nvPr/>
        </p:nvPicPr>
        <p:blipFill rotWithShape="1">
          <a:blip r:embed="rId4">
            <a:alphaModFix/>
          </a:blip>
          <a:srcRect b="0" l="0" r="0" t="0"/>
          <a:stretch/>
        </p:blipFill>
        <p:spPr>
          <a:xfrm>
            <a:off x="1572600" y="879750"/>
            <a:ext cx="6016000" cy="338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1000"/>
                                        <p:tgtEl>
                                          <p:spTgt spid="7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g2bde6eb9ee9_1_82"/>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6</a:t>
            </a:r>
            <a:r>
              <a:rPr lang="en">
                <a:extLst>
                  <a:ext uri="http://customooxmlschemas.google.com/">
                    <go:slidesCustomData xmlns:go="http://customooxmlschemas.google.com/" textRoundtripDataId="2"/>
                  </a:ext>
                </a:extLst>
              </a:rPr>
              <a:t>.2.4 Weather Model (DenseNet - 201)</a:t>
            </a:r>
            <a:endParaRPr/>
          </a:p>
        </p:txBody>
      </p:sp>
      <p:pic>
        <p:nvPicPr>
          <p:cNvPr id="777" name="Google Shape;777;g2bde6eb9ee9_1_82"/>
          <p:cNvPicPr preferRelativeResize="0"/>
          <p:nvPr/>
        </p:nvPicPr>
        <p:blipFill>
          <a:blip r:embed="rId3">
            <a:alphaModFix/>
          </a:blip>
          <a:stretch>
            <a:fillRect/>
          </a:stretch>
        </p:blipFill>
        <p:spPr>
          <a:xfrm>
            <a:off x="980600" y="958813"/>
            <a:ext cx="3715841" cy="3225875"/>
          </a:xfrm>
          <a:prstGeom prst="rect">
            <a:avLst/>
          </a:prstGeom>
          <a:noFill/>
          <a:ln>
            <a:noFill/>
          </a:ln>
        </p:spPr>
      </p:pic>
      <p:pic>
        <p:nvPicPr>
          <p:cNvPr id="778" name="Google Shape;778;g2bde6eb9ee9_1_82"/>
          <p:cNvPicPr preferRelativeResize="0"/>
          <p:nvPr/>
        </p:nvPicPr>
        <p:blipFill rotWithShape="1">
          <a:blip r:embed="rId4">
            <a:alphaModFix/>
          </a:blip>
          <a:srcRect b="1728" l="0" r="0" t="1718"/>
          <a:stretch/>
        </p:blipFill>
        <p:spPr>
          <a:xfrm>
            <a:off x="4696442" y="958813"/>
            <a:ext cx="3484158" cy="32258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g26a9f1d1550_0_15"/>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6.2.4 Weather Model Inference</a:t>
            </a:r>
            <a:endParaRPr/>
          </a:p>
        </p:txBody>
      </p:sp>
      <p:pic>
        <p:nvPicPr>
          <p:cNvPr id="784" name="Google Shape;784;g26a9f1d1550_0_15"/>
          <p:cNvPicPr preferRelativeResize="0"/>
          <p:nvPr/>
        </p:nvPicPr>
        <p:blipFill rotWithShape="1">
          <a:blip r:embed="rId3">
            <a:alphaModFix/>
          </a:blip>
          <a:srcRect b="0" l="0" r="0" t="0"/>
          <a:stretch/>
        </p:blipFill>
        <p:spPr>
          <a:xfrm>
            <a:off x="1891388" y="771200"/>
            <a:ext cx="5361233" cy="40674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g26a9f1d1550_0_22"/>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6.2.4 Weather Model Inference</a:t>
            </a:r>
            <a:endParaRPr/>
          </a:p>
        </p:txBody>
      </p:sp>
      <p:pic>
        <p:nvPicPr>
          <p:cNvPr id="790" name="Google Shape;790;g26a9f1d1550_0_22" title="Weather_recognition.mp4">
            <a:hlinkClick r:id="rId3"/>
          </p:cNvPr>
          <p:cNvPicPr preferRelativeResize="0"/>
          <p:nvPr/>
        </p:nvPicPr>
        <p:blipFill rotWithShape="1">
          <a:blip r:embed="rId4">
            <a:alphaModFix/>
          </a:blip>
          <a:srcRect b="0" l="0" r="0" t="0"/>
          <a:stretch/>
        </p:blipFill>
        <p:spPr>
          <a:xfrm>
            <a:off x="1549913" y="857250"/>
            <a:ext cx="6044174"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g2c851ec1ab4_1_21"/>
          <p:cNvSpPr txBox="1"/>
          <p:nvPr>
            <p:ph type="title"/>
          </p:nvPr>
        </p:nvSpPr>
        <p:spPr>
          <a:xfrm>
            <a:off x="227150" y="198500"/>
            <a:ext cx="7716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6.3 Comparative ML Model Results </a:t>
            </a:r>
            <a:endParaRPr/>
          </a:p>
        </p:txBody>
      </p:sp>
      <p:graphicFrame>
        <p:nvGraphicFramePr>
          <p:cNvPr id="796" name="Google Shape;796;g2c851ec1ab4_1_21"/>
          <p:cNvGraphicFramePr/>
          <p:nvPr/>
        </p:nvGraphicFramePr>
        <p:xfrm>
          <a:off x="282575" y="1845950"/>
          <a:ext cx="3000000" cy="3000000"/>
        </p:xfrm>
        <a:graphic>
          <a:graphicData uri="http://schemas.openxmlformats.org/drawingml/2006/table">
            <a:tbl>
              <a:tblPr>
                <a:noFill/>
                <a:tableStyleId>{76630FCA-956E-4300-87E5-5E2ADB8F2E34}</a:tableStyleId>
              </a:tblPr>
              <a:tblGrid>
                <a:gridCol w="983600"/>
                <a:gridCol w="1433325"/>
                <a:gridCol w="782675"/>
                <a:gridCol w="842000"/>
              </a:tblGrid>
              <a:tr h="464750">
                <a:tc>
                  <a:txBody>
                    <a:bodyPr/>
                    <a:lstStyle/>
                    <a:p>
                      <a:pPr indent="0" lvl="0" marL="0" rtl="0" algn="ctr">
                        <a:lnSpc>
                          <a:spcPct val="100000"/>
                        </a:lnSpc>
                        <a:spcBef>
                          <a:spcPts val="0"/>
                        </a:spcBef>
                        <a:spcAft>
                          <a:spcPts val="0"/>
                        </a:spcAft>
                        <a:buNone/>
                      </a:pPr>
                      <a:r>
                        <a:t/>
                      </a:r>
                      <a:endParaRPr sz="1000">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000">
                          <a:solidFill>
                            <a:schemeClr val="dk1"/>
                          </a:solidFill>
                          <a:latin typeface="Manrope"/>
                          <a:ea typeface="Manrope"/>
                          <a:cs typeface="Manrope"/>
                          <a:sym typeface="Manrope"/>
                        </a:rPr>
                        <a:t>Model</a:t>
                      </a:r>
                      <a:endParaRPr b="1" sz="1000">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000">
                          <a:solidFill>
                            <a:schemeClr val="dk1"/>
                          </a:solidFill>
                          <a:latin typeface="Manrope"/>
                          <a:ea typeface="Manrope"/>
                          <a:cs typeface="Manrope"/>
                          <a:sym typeface="Manrope"/>
                        </a:rPr>
                        <a:t>Previous Accuracy</a:t>
                      </a:r>
                      <a:endParaRPr b="1" sz="1000">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1000">
                          <a:solidFill>
                            <a:schemeClr val="dk1"/>
                          </a:solidFill>
                          <a:latin typeface="Manrope"/>
                          <a:ea typeface="Manrope"/>
                          <a:cs typeface="Manrope"/>
                          <a:sym typeface="Manrope"/>
                        </a:rPr>
                        <a:t>Current Accuracy</a:t>
                      </a:r>
                      <a:endParaRPr b="1" sz="1000">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464750">
                <a:tc>
                  <a:txBody>
                    <a:bodyPr/>
                    <a:lstStyle/>
                    <a:p>
                      <a:pPr indent="0" lvl="0" marL="0" rtl="0" algn="ctr">
                        <a:lnSpc>
                          <a:spcPct val="100000"/>
                        </a:lnSpc>
                        <a:spcBef>
                          <a:spcPts val="0"/>
                        </a:spcBef>
                        <a:spcAft>
                          <a:spcPts val="0"/>
                        </a:spcAft>
                        <a:buNone/>
                      </a:pPr>
                      <a:r>
                        <a:rPr b="1" lang="en" sz="1000">
                          <a:solidFill>
                            <a:schemeClr val="dk1"/>
                          </a:solidFill>
                          <a:latin typeface="Manrope"/>
                          <a:ea typeface="Manrope"/>
                          <a:cs typeface="Manrope"/>
                          <a:sym typeface="Manrope"/>
                        </a:rPr>
                        <a:t>Time of Day Recognition</a:t>
                      </a:r>
                      <a:endParaRPr b="1" sz="1000">
                        <a:solidFill>
                          <a:schemeClr val="dk1"/>
                        </a:solidFill>
                        <a:latin typeface="Manrope"/>
                        <a:ea typeface="Manrope"/>
                        <a:cs typeface="Manrope"/>
                        <a:sym typeface="Manrope"/>
                      </a:endParaRPr>
                    </a:p>
                  </a:txBody>
                  <a:tcPr marT="63500" marB="63500" marR="63500" marL="63500" anchor="ctr">
                    <a:lnL cap="flat" cmpd="sng">
                      <a:solidFill>
                        <a:schemeClr val="dk1"/>
                      </a:solidFill>
                      <a:prstDash val="solid"/>
                      <a:round/>
                      <a:headEnd len="sm" w="sm" type="none"/>
                      <a:tailEnd len="sm" w="sm" type="none"/>
                    </a:lnL>
                    <a:lnR cap="flat" cmpd="sng">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solidFill>
                            <a:schemeClr val="dk1"/>
                          </a:solidFill>
                          <a:latin typeface="Manrope"/>
                          <a:ea typeface="Manrope"/>
                          <a:cs typeface="Manrope"/>
                          <a:sym typeface="Manrope"/>
                        </a:rPr>
                        <a:t>Xception - based</a:t>
                      </a:r>
                      <a:endParaRPr sz="1000">
                        <a:solidFill>
                          <a:schemeClr val="dk1"/>
                        </a:solidFill>
                        <a:latin typeface="Manrope"/>
                        <a:ea typeface="Manrope"/>
                        <a:cs typeface="Manrope"/>
                        <a:sym typeface="Manrope"/>
                      </a:endParaRPr>
                    </a:p>
                  </a:txBody>
                  <a:tcPr marT="63500" marB="63500" marR="63500" marL="63500" anchor="ctr">
                    <a:lnL cap="flat" cmpd="sng">
                      <a:solidFill>
                        <a:schemeClr val="dk1"/>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alpha val="0"/>
                        </a:srgbClr>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solidFill>
                            <a:schemeClr val="dk1"/>
                          </a:solidFill>
                          <a:latin typeface="Manrope"/>
                          <a:ea typeface="Manrope"/>
                          <a:cs typeface="Manrope"/>
                          <a:sym typeface="Manrope"/>
                        </a:rPr>
                        <a:t>93%</a:t>
                      </a:r>
                      <a:endParaRPr sz="1000">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alpha val="0"/>
                        </a:srgbClr>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solidFill>
                            <a:schemeClr val="dk1"/>
                          </a:solidFill>
                          <a:latin typeface="Manrope"/>
                          <a:ea typeface="Manrope"/>
                          <a:cs typeface="Manrope"/>
                          <a:sym typeface="Manrope"/>
                        </a:rPr>
                        <a:t>99%</a:t>
                      </a:r>
                      <a:endParaRPr sz="1000">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alpha val="0"/>
                        </a:srgbClr>
                      </a:solidFill>
                      <a:prstDash val="solid"/>
                      <a:round/>
                      <a:headEnd len="sm" w="sm" type="none"/>
                      <a:tailEnd len="sm" w="sm" type="none"/>
                    </a:lnB>
                  </a:tcPr>
                </a:tc>
              </a:tr>
              <a:tr h="464750">
                <a:tc>
                  <a:txBody>
                    <a:bodyPr/>
                    <a:lstStyle/>
                    <a:p>
                      <a:pPr indent="0" lvl="0" marL="0" rtl="0" algn="ctr">
                        <a:lnSpc>
                          <a:spcPct val="100000"/>
                        </a:lnSpc>
                        <a:spcBef>
                          <a:spcPts val="0"/>
                        </a:spcBef>
                        <a:spcAft>
                          <a:spcPts val="0"/>
                        </a:spcAft>
                        <a:buNone/>
                      </a:pPr>
                      <a:r>
                        <a:rPr b="1" lang="en" sz="1000">
                          <a:solidFill>
                            <a:schemeClr val="dk1"/>
                          </a:solidFill>
                          <a:latin typeface="Manrope"/>
                          <a:ea typeface="Manrope"/>
                          <a:cs typeface="Manrope"/>
                          <a:sym typeface="Manrope"/>
                        </a:rPr>
                        <a:t>Weather Recognition</a:t>
                      </a:r>
                      <a:endParaRPr b="1" sz="1000">
                        <a:solidFill>
                          <a:schemeClr val="dk1"/>
                        </a:solidFill>
                        <a:latin typeface="Manrope"/>
                        <a:ea typeface="Manrope"/>
                        <a:cs typeface="Manrope"/>
                        <a:sym typeface="Manrope"/>
                      </a:endParaRPr>
                    </a:p>
                  </a:txBody>
                  <a:tcPr marT="63500" marB="63500" marR="63500" marL="63500" anchor="ctr">
                    <a:lnL cap="flat" cmpd="sng">
                      <a:solidFill>
                        <a:schemeClr val="dk1"/>
                      </a:solidFill>
                      <a:prstDash val="solid"/>
                      <a:round/>
                      <a:headEnd len="sm" w="sm" type="none"/>
                      <a:tailEnd len="sm" w="sm" type="none"/>
                    </a:lnL>
                    <a:lnR cap="flat" cmpd="sng">
                      <a:solidFill>
                        <a:schemeClr val="dk1"/>
                      </a:solidFill>
                      <a:prstDash val="solid"/>
                      <a:round/>
                      <a:headEnd len="sm" w="sm" type="none"/>
                      <a:tailEnd len="sm" w="sm" type="none"/>
                    </a:lnR>
                    <a:lnT cap="flat" cmpd="sng">
                      <a:solidFill>
                        <a:schemeClr val="dk1"/>
                      </a:solidFill>
                      <a:prstDash val="solid"/>
                      <a:round/>
                      <a:headEnd len="sm" w="sm" type="none"/>
                      <a:tailEnd len="sm" w="sm" type="none"/>
                    </a:lnT>
                    <a:lnB cap="flat" cmpd="sng">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solidFill>
                            <a:schemeClr val="dk1"/>
                          </a:solidFill>
                          <a:latin typeface="Manrope"/>
                          <a:ea typeface="Manrope"/>
                          <a:cs typeface="Manrope"/>
                          <a:sym typeface="Manrope"/>
                        </a:rPr>
                        <a:t>DenseNet 201 - based</a:t>
                      </a:r>
                      <a:endParaRPr sz="1000">
                        <a:solidFill>
                          <a:schemeClr val="dk1"/>
                        </a:solidFill>
                        <a:latin typeface="Manrope"/>
                        <a:ea typeface="Manrope"/>
                        <a:cs typeface="Manrope"/>
                        <a:sym typeface="Manrope"/>
                      </a:endParaRPr>
                    </a:p>
                  </a:txBody>
                  <a:tcPr marT="63500" marB="63500" marR="63500" marL="63500" anchor="ctr">
                    <a:lnL cap="flat" cmpd="sng">
                      <a:solidFill>
                        <a:schemeClr val="dk1"/>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solidFill>
                            <a:schemeClr val="dk1"/>
                          </a:solidFill>
                          <a:latin typeface="Manrope"/>
                          <a:ea typeface="Manrope"/>
                          <a:cs typeface="Manrope"/>
                          <a:sym typeface="Manrope"/>
                        </a:rPr>
                        <a:t>82</a:t>
                      </a:r>
                      <a:r>
                        <a:rPr lang="en" sz="1000">
                          <a:solidFill>
                            <a:schemeClr val="dk1"/>
                          </a:solidFill>
                          <a:latin typeface="Manrope"/>
                          <a:ea typeface="Manrope"/>
                          <a:cs typeface="Manrope"/>
                          <a:sym typeface="Manrope"/>
                        </a:rPr>
                        <a:t>%</a:t>
                      </a:r>
                      <a:endParaRPr sz="1000">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solidFill>
                            <a:schemeClr val="dk1"/>
                          </a:solidFill>
                          <a:latin typeface="Manrope"/>
                          <a:ea typeface="Manrope"/>
                          <a:cs typeface="Manrope"/>
                          <a:sym typeface="Manrope"/>
                        </a:rPr>
                        <a:t>91</a:t>
                      </a:r>
                      <a:r>
                        <a:rPr lang="en" sz="1000">
                          <a:solidFill>
                            <a:schemeClr val="dk1"/>
                          </a:solidFill>
                          <a:latin typeface="Manrope"/>
                          <a:ea typeface="Manrope"/>
                          <a:cs typeface="Manrope"/>
                          <a:sym typeface="Manrope"/>
                        </a:rPr>
                        <a:t>%</a:t>
                      </a:r>
                      <a:endParaRPr sz="1000">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tcPr>
                </a:tc>
              </a:tr>
              <a:tr h="464750">
                <a:tc>
                  <a:txBody>
                    <a:bodyPr/>
                    <a:lstStyle/>
                    <a:p>
                      <a:pPr indent="0" lvl="0" marL="0" rtl="0" algn="ctr">
                        <a:lnSpc>
                          <a:spcPct val="100000"/>
                        </a:lnSpc>
                        <a:spcBef>
                          <a:spcPts val="0"/>
                        </a:spcBef>
                        <a:spcAft>
                          <a:spcPts val="0"/>
                        </a:spcAft>
                        <a:buNone/>
                      </a:pPr>
                      <a:r>
                        <a:rPr b="1" lang="en" sz="1000">
                          <a:solidFill>
                            <a:schemeClr val="dk1"/>
                          </a:solidFill>
                          <a:latin typeface="Manrope"/>
                          <a:ea typeface="Manrope"/>
                          <a:cs typeface="Manrope"/>
                          <a:sym typeface="Manrope"/>
                        </a:rPr>
                        <a:t>Road Surface Recognition</a:t>
                      </a:r>
                      <a:endParaRPr b="1" sz="1000">
                        <a:solidFill>
                          <a:schemeClr val="dk1"/>
                        </a:solidFill>
                        <a:latin typeface="Manrope"/>
                        <a:ea typeface="Manrope"/>
                        <a:cs typeface="Manrope"/>
                        <a:sym typeface="Manrope"/>
                      </a:endParaRPr>
                    </a:p>
                  </a:txBody>
                  <a:tcPr marT="63500" marB="63500" marR="63500" marL="63500" anchor="ctr">
                    <a:lnL cap="flat" cmpd="sng">
                      <a:solidFill>
                        <a:schemeClr val="dk1"/>
                      </a:solidFill>
                      <a:prstDash val="solid"/>
                      <a:round/>
                      <a:headEnd len="sm" w="sm" type="none"/>
                      <a:tailEnd len="sm" w="sm" type="none"/>
                    </a:lnL>
                    <a:lnR cap="flat" cmpd="sng">
                      <a:solidFill>
                        <a:schemeClr val="dk1"/>
                      </a:solidFill>
                      <a:prstDash val="solid"/>
                      <a:round/>
                      <a:headEnd len="sm" w="sm" type="none"/>
                      <a:tailEnd len="sm" w="sm" type="none"/>
                    </a:lnR>
                    <a:lnT cap="flat" cmpd="sng">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solidFill>
                            <a:schemeClr val="dk1"/>
                          </a:solidFill>
                          <a:latin typeface="Manrope"/>
                          <a:ea typeface="Manrope"/>
                          <a:cs typeface="Manrope"/>
                          <a:sym typeface="Manrope"/>
                        </a:rPr>
                        <a:t>MobileNet V2 - based</a:t>
                      </a:r>
                      <a:endParaRPr sz="1000">
                        <a:solidFill>
                          <a:schemeClr val="dk1"/>
                        </a:solidFill>
                        <a:latin typeface="Manrope"/>
                        <a:ea typeface="Manrope"/>
                        <a:cs typeface="Manrope"/>
                        <a:sym typeface="Manrope"/>
                      </a:endParaRPr>
                    </a:p>
                  </a:txBody>
                  <a:tcPr marT="63500" marB="63500" marR="63500" marL="63500" anchor="ctr">
                    <a:lnL cap="flat" cmpd="sng">
                      <a:solidFill>
                        <a:schemeClr val="dk1"/>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solidFill>
                            <a:schemeClr val="dk1"/>
                          </a:solidFill>
                          <a:latin typeface="Manrope"/>
                          <a:ea typeface="Manrope"/>
                          <a:cs typeface="Manrope"/>
                          <a:sym typeface="Manrope"/>
                        </a:rPr>
                        <a:t>59%</a:t>
                      </a:r>
                      <a:endParaRPr sz="1000">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1000">
                          <a:solidFill>
                            <a:schemeClr val="dk1"/>
                          </a:solidFill>
                          <a:latin typeface="Manrope"/>
                          <a:ea typeface="Manrope"/>
                          <a:cs typeface="Manrope"/>
                          <a:sym typeface="Manrope"/>
                        </a:rPr>
                        <a:t>95%</a:t>
                      </a:r>
                      <a:endParaRPr sz="1000">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
        <p:nvSpPr>
          <p:cNvPr id="797" name="Google Shape;797;g2c851ec1ab4_1_21"/>
          <p:cNvSpPr txBox="1"/>
          <p:nvPr/>
        </p:nvSpPr>
        <p:spPr>
          <a:xfrm>
            <a:off x="180450" y="1445125"/>
            <a:ext cx="4190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Manrope"/>
                <a:ea typeface="Manrope"/>
                <a:cs typeface="Manrope"/>
                <a:sym typeface="Manrope"/>
              </a:rPr>
              <a:t>Table 1. Model Improvement Comparison</a:t>
            </a:r>
            <a:endParaRPr b="1" sz="1200">
              <a:solidFill>
                <a:schemeClr val="dk1"/>
              </a:solidFill>
              <a:latin typeface="Manrope"/>
              <a:ea typeface="Manrope"/>
              <a:cs typeface="Manrope"/>
              <a:sym typeface="Manrope"/>
            </a:endParaRPr>
          </a:p>
        </p:txBody>
      </p:sp>
      <p:graphicFrame>
        <p:nvGraphicFramePr>
          <p:cNvPr id="798" name="Google Shape;798;g2c851ec1ab4_1_21"/>
          <p:cNvGraphicFramePr/>
          <p:nvPr/>
        </p:nvGraphicFramePr>
        <p:xfrm>
          <a:off x="4860050" y="1845950"/>
          <a:ext cx="3000000" cy="3000000"/>
        </p:xfrm>
        <a:graphic>
          <a:graphicData uri="http://schemas.openxmlformats.org/drawingml/2006/table">
            <a:tbl>
              <a:tblPr>
                <a:noFill/>
                <a:tableStyleId>{76630FCA-956E-4300-87E5-5E2ADB8F2E34}</a:tableStyleId>
              </a:tblPr>
              <a:tblGrid>
                <a:gridCol w="1367200"/>
                <a:gridCol w="1460200"/>
                <a:gridCol w="1151900"/>
              </a:tblGrid>
              <a:tr h="322025">
                <a:tc>
                  <a:txBody>
                    <a:bodyPr/>
                    <a:lstStyle/>
                    <a:p>
                      <a:pPr indent="0" lvl="0" marL="0" rtl="0" algn="ctr">
                        <a:spcBef>
                          <a:spcPts val="0"/>
                        </a:spcBef>
                        <a:spcAft>
                          <a:spcPts val="0"/>
                        </a:spcAft>
                        <a:buNone/>
                      </a:pPr>
                      <a:r>
                        <a:t/>
                      </a:r>
                      <a:endParaRPr b="1" sz="1000">
                        <a:solidFill>
                          <a:schemeClr val="dk1"/>
                        </a:solidFill>
                        <a:latin typeface="Manrope"/>
                        <a:ea typeface="Manrope"/>
                        <a:cs typeface="Manrope"/>
                        <a:sym typeface="Manrope"/>
                      </a:endParaRPr>
                    </a:p>
                  </a:txBody>
                  <a:tcPr marT="63500" marB="63500" marR="63500" marL="63500" anchor="ctr">
                    <a:lnL cap="flat" cmpd="sng">
                      <a:solidFill>
                        <a:schemeClr val="dk1"/>
                      </a:solidFill>
                      <a:prstDash val="solid"/>
                      <a:round/>
                      <a:headEnd len="sm" w="sm" type="none"/>
                      <a:tailEnd len="sm" w="sm" type="none"/>
                    </a:lnL>
                    <a:lnR cap="flat" cmpd="sng">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dk1"/>
                          </a:solidFill>
                          <a:latin typeface="Manrope"/>
                          <a:ea typeface="Manrope"/>
                          <a:cs typeface="Manrope"/>
                          <a:sym typeface="Manrope"/>
                        </a:rPr>
                        <a:t>Runtime</a:t>
                      </a:r>
                      <a:br>
                        <a:rPr b="1" lang="en" sz="1000">
                          <a:solidFill>
                            <a:schemeClr val="dk1"/>
                          </a:solidFill>
                          <a:latin typeface="Manrope"/>
                          <a:ea typeface="Manrope"/>
                          <a:cs typeface="Manrope"/>
                          <a:sym typeface="Manrope"/>
                        </a:rPr>
                      </a:br>
                      <a:r>
                        <a:rPr b="1" lang="en" sz="1000">
                          <a:solidFill>
                            <a:schemeClr val="dk1"/>
                          </a:solidFill>
                          <a:latin typeface="Manrope"/>
                          <a:ea typeface="Manrope"/>
                          <a:cs typeface="Manrope"/>
                          <a:sym typeface="Manrope"/>
                        </a:rPr>
                        <a:t>(CPU)</a:t>
                      </a:r>
                      <a:endParaRPr b="1" sz="1000">
                        <a:solidFill>
                          <a:schemeClr val="dk1"/>
                        </a:solidFill>
                        <a:latin typeface="Manrope"/>
                        <a:ea typeface="Manrope"/>
                        <a:cs typeface="Manrope"/>
                        <a:sym typeface="Manrope"/>
                      </a:endParaRPr>
                    </a:p>
                  </a:txBody>
                  <a:tcPr marT="63500" marB="63500" marR="63500" marL="63500" anchor="ctr">
                    <a:lnL cap="flat" cmpd="sng">
                      <a:solidFill>
                        <a:schemeClr val="dk1"/>
                      </a:solidFill>
                      <a:prstDash val="solid"/>
                      <a:round/>
                      <a:headEnd len="sm" w="sm" type="none"/>
                      <a:tailEnd len="sm" w="sm" type="none"/>
                    </a:lnL>
                    <a:lnR cap="flat" cmpd="sng">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dk1"/>
                          </a:solidFill>
                          <a:latin typeface="Manrope"/>
                          <a:ea typeface="Manrope"/>
                          <a:cs typeface="Manrope"/>
                          <a:sym typeface="Manrope"/>
                        </a:rPr>
                        <a:t>Runtime</a:t>
                      </a:r>
                      <a:br>
                        <a:rPr b="1" lang="en" sz="1000">
                          <a:solidFill>
                            <a:schemeClr val="dk1"/>
                          </a:solidFill>
                          <a:latin typeface="Manrope"/>
                          <a:ea typeface="Manrope"/>
                          <a:cs typeface="Manrope"/>
                          <a:sym typeface="Manrope"/>
                        </a:rPr>
                      </a:br>
                      <a:r>
                        <a:rPr b="1" lang="en" sz="1000">
                          <a:solidFill>
                            <a:schemeClr val="dk1"/>
                          </a:solidFill>
                          <a:latin typeface="Manrope"/>
                          <a:ea typeface="Manrope"/>
                          <a:cs typeface="Manrope"/>
                          <a:sym typeface="Manrope"/>
                        </a:rPr>
                        <a:t>(GPU)</a:t>
                      </a:r>
                      <a:endParaRPr b="1" sz="1000">
                        <a:solidFill>
                          <a:schemeClr val="dk1"/>
                        </a:solidFill>
                        <a:latin typeface="Manrope"/>
                        <a:ea typeface="Manrope"/>
                        <a:cs typeface="Manrope"/>
                        <a:sym typeface="Manrope"/>
                      </a:endParaRPr>
                    </a:p>
                  </a:txBody>
                  <a:tcPr marT="63500" marB="63500" marR="63500" marL="63500" anchor="ctr">
                    <a:lnL cap="flat" cmpd="sng">
                      <a:solidFill>
                        <a:schemeClr val="dk1"/>
                      </a:solidFill>
                      <a:prstDash val="solid"/>
                      <a:round/>
                      <a:headEnd len="sm" w="sm" type="none"/>
                      <a:tailEnd len="sm" w="sm" type="none"/>
                    </a:lnL>
                    <a:lnR cap="flat" cmpd="sng">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497675">
                <a:tc>
                  <a:txBody>
                    <a:bodyPr/>
                    <a:lstStyle/>
                    <a:p>
                      <a:pPr indent="0" lvl="0" marL="0" rtl="0" algn="ctr">
                        <a:spcBef>
                          <a:spcPts val="0"/>
                        </a:spcBef>
                        <a:spcAft>
                          <a:spcPts val="0"/>
                        </a:spcAft>
                        <a:buNone/>
                      </a:pPr>
                      <a:r>
                        <a:rPr b="1" lang="en" sz="1000">
                          <a:solidFill>
                            <a:schemeClr val="dk1"/>
                          </a:solidFill>
                          <a:latin typeface="Manrope"/>
                          <a:ea typeface="Manrope"/>
                          <a:cs typeface="Manrope"/>
                          <a:sym typeface="Manrope"/>
                        </a:rPr>
                        <a:t>Time of Day Recognition</a:t>
                      </a:r>
                      <a:endParaRPr b="1" sz="1000">
                        <a:solidFill>
                          <a:schemeClr val="dk1"/>
                        </a:solidFill>
                        <a:latin typeface="Manrope"/>
                        <a:ea typeface="Manrope"/>
                        <a:cs typeface="Manrope"/>
                        <a:sym typeface="Manrope"/>
                      </a:endParaRPr>
                    </a:p>
                  </a:txBody>
                  <a:tcPr marT="63500" marB="63500" marR="63500" marL="63500" anchor="ctr">
                    <a:lnL cap="flat" cmpd="sng">
                      <a:solidFill>
                        <a:schemeClr val="dk1"/>
                      </a:solidFill>
                      <a:prstDash val="solid"/>
                      <a:round/>
                      <a:headEnd len="sm" w="sm" type="none"/>
                      <a:tailEnd len="sm" w="sm" type="none"/>
                    </a:lnL>
                    <a:lnR cap="flat" cmpd="sng">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4.131 seconds</a:t>
                      </a:r>
                      <a:endParaRPr sz="1000">
                        <a:solidFill>
                          <a:schemeClr val="dk1"/>
                        </a:solidFill>
                        <a:latin typeface="Manrope"/>
                        <a:ea typeface="Manrope"/>
                        <a:cs typeface="Manrope"/>
                        <a:sym typeface="Manrope"/>
                      </a:endParaRPr>
                    </a:p>
                  </a:txBody>
                  <a:tcPr marT="63500" marB="63500" marR="63500" marL="63500" anchor="ctr">
                    <a:lnL cap="flat" cmpd="sng">
                      <a:solidFill>
                        <a:schemeClr val="dk1"/>
                      </a:solidFill>
                      <a:prstDash val="solid"/>
                      <a:round/>
                      <a:headEnd len="sm" w="sm" type="none"/>
                      <a:tailEnd len="sm" w="sm" type="none"/>
                    </a:lnL>
                    <a:lnR cap="flat" cmpd="sng">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0.047 seconds</a:t>
                      </a:r>
                      <a:endParaRPr sz="1000">
                        <a:solidFill>
                          <a:schemeClr val="dk1"/>
                        </a:solidFill>
                        <a:latin typeface="Manrope"/>
                        <a:ea typeface="Manrope"/>
                        <a:cs typeface="Manrope"/>
                        <a:sym typeface="Manrope"/>
                      </a:endParaRPr>
                    </a:p>
                  </a:txBody>
                  <a:tcPr marT="63500" marB="63500" marR="63500" marL="63500" anchor="ctr">
                    <a:lnL cap="flat" cmpd="sng">
                      <a:solidFill>
                        <a:schemeClr val="dk1"/>
                      </a:solidFill>
                      <a:prstDash val="solid"/>
                      <a:round/>
                      <a:headEnd len="sm" w="sm" type="none"/>
                      <a:tailEnd len="sm" w="sm" type="none"/>
                    </a:lnL>
                    <a:lnR cap="flat" cmpd="sng">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a:solidFill>
                        <a:schemeClr val="dk1"/>
                      </a:solidFill>
                      <a:prstDash val="solid"/>
                      <a:round/>
                      <a:headEnd len="sm" w="sm" type="none"/>
                      <a:tailEnd len="sm" w="sm" type="none"/>
                    </a:lnB>
                  </a:tcPr>
                </a:tc>
              </a:tr>
              <a:tr h="409850">
                <a:tc>
                  <a:txBody>
                    <a:bodyPr/>
                    <a:lstStyle/>
                    <a:p>
                      <a:pPr indent="0" lvl="0" marL="0" rtl="0" algn="ctr">
                        <a:spcBef>
                          <a:spcPts val="0"/>
                        </a:spcBef>
                        <a:spcAft>
                          <a:spcPts val="0"/>
                        </a:spcAft>
                        <a:buNone/>
                      </a:pPr>
                      <a:r>
                        <a:rPr b="1" lang="en" sz="1000">
                          <a:solidFill>
                            <a:schemeClr val="dk1"/>
                          </a:solidFill>
                          <a:latin typeface="Manrope"/>
                          <a:ea typeface="Manrope"/>
                          <a:cs typeface="Manrope"/>
                          <a:sym typeface="Manrope"/>
                        </a:rPr>
                        <a:t>Weather Recognition</a:t>
                      </a:r>
                      <a:endParaRPr b="1" sz="1000">
                        <a:solidFill>
                          <a:schemeClr val="dk1"/>
                        </a:solidFill>
                        <a:latin typeface="Manrope"/>
                        <a:ea typeface="Manrope"/>
                        <a:cs typeface="Manrope"/>
                        <a:sym typeface="Manrope"/>
                      </a:endParaRPr>
                    </a:p>
                  </a:txBody>
                  <a:tcPr marT="63500" marB="63500" marR="63500" marL="63500" anchor="ctr">
                    <a:lnL cap="flat" cmpd="sng">
                      <a:solidFill>
                        <a:schemeClr val="dk1"/>
                      </a:solidFill>
                      <a:prstDash val="solid"/>
                      <a:round/>
                      <a:headEnd len="sm" w="sm" type="none"/>
                      <a:tailEnd len="sm" w="sm" type="none"/>
                    </a:lnL>
                    <a:lnR cap="flat" cmpd="sng">
                      <a:solidFill>
                        <a:schemeClr val="dk1"/>
                      </a:solidFill>
                      <a:prstDash val="solid"/>
                      <a:round/>
                      <a:headEnd len="sm" w="sm" type="none"/>
                      <a:tailEnd len="sm" w="sm" type="none"/>
                    </a:lnR>
                    <a:lnT cap="flat" cmpd="sng">
                      <a:solidFill>
                        <a:schemeClr val="dk1"/>
                      </a:solidFill>
                      <a:prstDash val="solid"/>
                      <a:round/>
                      <a:headEnd len="sm" w="sm" type="none"/>
                      <a:tailEnd len="sm" w="sm" type="none"/>
                    </a:lnT>
                    <a:lnB cap="flat" cmpd="sng">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21.37 seconds</a:t>
                      </a:r>
                      <a:endParaRPr sz="1000">
                        <a:solidFill>
                          <a:schemeClr val="dk1"/>
                        </a:solidFill>
                        <a:latin typeface="Manrope"/>
                        <a:ea typeface="Manrope"/>
                        <a:cs typeface="Manrope"/>
                        <a:sym typeface="Manrope"/>
                      </a:endParaRPr>
                    </a:p>
                  </a:txBody>
                  <a:tcPr marT="63500" marB="63500" marR="63500" marL="63500" anchor="ctr">
                    <a:lnL cap="flat" cmpd="sng">
                      <a:solidFill>
                        <a:schemeClr val="dk1"/>
                      </a:solidFill>
                      <a:prstDash val="solid"/>
                      <a:round/>
                      <a:headEnd len="sm" w="sm" type="none"/>
                      <a:tailEnd len="sm" w="sm" type="none"/>
                    </a:lnL>
                    <a:lnR cap="flat" cmpd="sng">
                      <a:solidFill>
                        <a:schemeClr val="dk1"/>
                      </a:solidFill>
                      <a:prstDash val="solid"/>
                      <a:round/>
                      <a:headEnd len="sm" w="sm" type="none"/>
                      <a:tailEnd len="sm" w="sm" type="none"/>
                    </a:lnR>
                    <a:lnT cap="flat" cmpd="sng">
                      <a:solidFill>
                        <a:schemeClr val="dk1"/>
                      </a:solidFill>
                      <a:prstDash val="solid"/>
                      <a:round/>
                      <a:headEnd len="sm" w="sm" type="none"/>
                      <a:tailEnd len="sm" w="sm" type="none"/>
                    </a:lnT>
                    <a:lnB cap="flat" cmpd="sng">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0.194 seconds</a:t>
                      </a:r>
                      <a:endParaRPr sz="1000">
                        <a:solidFill>
                          <a:schemeClr val="dk1"/>
                        </a:solidFill>
                        <a:latin typeface="Manrope"/>
                        <a:ea typeface="Manrope"/>
                        <a:cs typeface="Manrope"/>
                        <a:sym typeface="Manrope"/>
                      </a:endParaRPr>
                    </a:p>
                  </a:txBody>
                  <a:tcPr marT="63500" marB="63500" marR="63500" marL="63500" anchor="ctr">
                    <a:lnL cap="flat" cmpd="sng">
                      <a:solidFill>
                        <a:schemeClr val="dk1"/>
                      </a:solidFill>
                      <a:prstDash val="solid"/>
                      <a:round/>
                      <a:headEnd len="sm" w="sm" type="none"/>
                      <a:tailEnd len="sm" w="sm" type="none"/>
                    </a:lnL>
                    <a:lnR cap="flat" cmpd="sng">
                      <a:solidFill>
                        <a:schemeClr val="dk1"/>
                      </a:solidFill>
                      <a:prstDash val="solid"/>
                      <a:round/>
                      <a:headEnd len="sm" w="sm" type="none"/>
                      <a:tailEnd len="sm" w="sm" type="none"/>
                    </a:lnR>
                    <a:lnT cap="flat" cmpd="sng">
                      <a:solidFill>
                        <a:schemeClr val="dk1"/>
                      </a:solidFill>
                      <a:prstDash val="solid"/>
                      <a:round/>
                      <a:headEnd len="sm" w="sm" type="none"/>
                      <a:tailEnd len="sm" w="sm" type="none"/>
                    </a:lnT>
                    <a:lnB cap="flat" cmpd="sng">
                      <a:solidFill>
                        <a:schemeClr val="dk1"/>
                      </a:solidFill>
                      <a:prstDash val="solid"/>
                      <a:round/>
                      <a:headEnd len="sm" w="sm" type="none"/>
                      <a:tailEnd len="sm" w="sm" type="none"/>
                    </a:lnB>
                  </a:tcPr>
                </a:tc>
              </a:tr>
              <a:tr h="497675">
                <a:tc>
                  <a:txBody>
                    <a:bodyPr/>
                    <a:lstStyle/>
                    <a:p>
                      <a:pPr indent="0" lvl="0" marL="0" rtl="0" algn="ctr">
                        <a:spcBef>
                          <a:spcPts val="0"/>
                        </a:spcBef>
                        <a:spcAft>
                          <a:spcPts val="0"/>
                        </a:spcAft>
                        <a:buNone/>
                      </a:pPr>
                      <a:r>
                        <a:rPr b="1" lang="en" sz="1000">
                          <a:solidFill>
                            <a:schemeClr val="dk1"/>
                          </a:solidFill>
                          <a:latin typeface="Manrope"/>
                          <a:ea typeface="Manrope"/>
                          <a:cs typeface="Manrope"/>
                          <a:sym typeface="Manrope"/>
                        </a:rPr>
                        <a:t>Road Surface Recognition</a:t>
                      </a:r>
                      <a:endParaRPr b="1" sz="1000">
                        <a:solidFill>
                          <a:schemeClr val="dk1"/>
                        </a:solidFill>
                        <a:latin typeface="Manrope"/>
                        <a:ea typeface="Manrope"/>
                        <a:cs typeface="Manrope"/>
                        <a:sym typeface="Manrope"/>
                      </a:endParaRPr>
                    </a:p>
                  </a:txBody>
                  <a:tcPr marT="63500" marB="63500" marR="63500" marL="63500" anchor="ctr">
                    <a:lnL cap="flat" cmpd="sng">
                      <a:solidFill>
                        <a:schemeClr val="dk1"/>
                      </a:solidFill>
                      <a:prstDash val="solid"/>
                      <a:round/>
                      <a:headEnd len="sm" w="sm" type="none"/>
                      <a:tailEnd len="sm" w="sm" type="none"/>
                    </a:lnL>
                    <a:lnR cap="flat" cmpd="sng">
                      <a:solidFill>
                        <a:schemeClr val="dk1"/>
                      </a:solidFill>
                      <a:prstDash val="solid"/>
                      <a:round/>
                      <a:headEnd len="sm" w="sm" type="none"/>
                      <a:tailEnd len="sm" w="sm" type="none"/>
                    </a:lnR>
                    <a:lnT cap="flat" cmpd="sng">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3.186 seconds</a:t>
                      </a:r>
                      <a:endParaRPr sz="1000">
                        <a:solidFill>
                          <a:schemeClr val="dk1"/>
                        </a:solidFill>
                        <a:latin typeface="Manrope"/>
                        <a:ea typeface="Manrope"/>
                        <a:cs typeface="Manrope"/>
                        <a:sym typeface="Manrope"/>
                      </a:endParaRPr>
                    </a:p>
                  </a:txBody>
                  <a:tcPr marT="63500" marB="63500" marR="63500" marL="63500" anchor="ctr">
                    <a:lnL cap="flat" cmpd="sng">
                      <a:solidFill>
                        <a:schemeClr val="dk1"/>
                      </a:solidFill>
                      <a:prstDash val="solid"/>
                      <a:round/>
                      <a:headEnd len="sm" w="sm" type="none"/>
                      <a:tailEnd len="sm" w="sm" type="none"/>
                    </a:lnL>
                    <a:lnR cap="flat" cmpd="sng">
                      <a:solidFill>
                        <a:schemeClr val="dk1"/>
                      </a:solidFill>
                      <a:prstDash val="solid"/>
                      <a:round/>
                      <a:headEnd len="sm" w="sm" type="none"/>
                      <a:tailEnd len="sm" w="sm" type="none"/>
                    </a:lnR>
                    <a:lnT cap="flat" cmpd="sng">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000">
                          <a:solidFill>
                            <a:schemeClr val="dk1"/>
                          </a:solidFill>
                          <a:latin typeface="Manrope"/>
                          <a:ea typeface="Manrope"/>
                          <a:cs typeface="Manrope"/>
                          <a:sym typeface="Manrope"/>
                        </a:rPr>
                        <a:t>0.034 seconds</a:t>
                      </a:r>
                      <a:endParaRPr sz="1000">
                        <a:solidFill>
                          <a:schemeClr val="dk1"/>
                        </a:solidFill>
                        <a:latin typeface="Manrope"/>
                        <a:ea typeface="Manrope"/>
                        <a:cs typeface="Manrope"/>
                        <a:sym typeface="Manrope"/>
                      </a:endParaRPr>
                    </a:p>
                  </a:txBody>
                  <a:tcPr marT="63500" marB="63500" marR="63500" marL="63500" anchor="ctr">
                    <a:lnL cap="flat" cmpd="sng">
                      <a:solidFill>
                        <a:schemeClr val="dk1"/>
                      </a:solidFill>
                      <a:prstDash val="solid"/>
                      <a:round/>
                      <a:headEnd len="sm" w="sm" type="none"/>
                      <a:tailEnd len="sm" w="sm" type="none"/>
                    </a:lnL>
                    <a:lnR cap="flat" cmpd="sng">
                      <a:solidFill>
                        <a:schemeClr val="dk1"/>
                      </a:solidFill>
                      <a:prstDash val="solid"/>
                      <a:round/>
                      <a:headEnd len="sm" w="sm" type="none"/>
                      <a:tailEnd len="sm" w="sm" type="none"/>
                    </a:lnR>
                    <a:lnT cap="flat" cmpd="sng">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799" name="Google Shape;799;g2c851ec1ab4_1_21"/>
          <p:cNvSpPr txBox="1"/>
          <p:nvPr/>
        </p:nvSpPr>
        <p:spPr>
          <a:xfrm>
            <a:off x="4707175" y="1476650"/>
            <a:ext cx="4190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Manrope"/>
                <a:ea typeface="Manrope"/>
                <a:cs typeface="Manrope"/>
                <a:sym typeface="Manrope"/>
              </a:rPr>
              <a:t>Table 2. Model Runtime Comparison</a:t>
            </a:r>
            <a:endParaRPr b="1" sz="1200">
              <a:solidFill>
                <a:schemeClr val="dk1"/>
              </a:solidFill>
              <a:latin typeface="Manrope"/>
              <a:ea typeface="Manrope"/>
              <a:cs typeface="Manrope"/>
              <a:sym typeface="Manrope"/>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g2c8500176f4_0_29"/>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6.4</a:t>
            </a:r>
            <a:r>
              <a:rPr lang="en"/>
              <a:t> Integrated Output Video</a:t>
            </a:r>
            <a:endParaRPr/>
          </a:p>
        </p:txBody>
      </p:sp>
      <p:sp>
        <p:nvSpPr>
          <p:cNvPr id="805" name="Google Shape;805;g2c8500176f4_0_29"/>
          <p:cNvSpPr txBox="1"/>
          <p:nvPr/>
        </p:nvSpPr>
        <p:spPr>
          <a:xfrm>
            <a:off x="258800" y="771200"/>
            <a:ext cx="27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Manrope"/>
                <a:ea typeface="Manrope"/>
                <a:cs typeface="Manrope"/>
                <a:sym typeface="Manrope"/>
              </a:rPr>
              <a:t>Scenario 1: daytime clear </a:t>
            </a:r>
            <a:endParaRPr b="1" sz="1200">
              <a:solidFill>
                <a:schemeClr val="dk1"/>
              </a:solidFill>
              <a:latin typeface="Manrope"/>
              <a:ea typeface="Manrope"/>
              <a:cs typeface="Manrope"/>
              <a:sym typeface="Manrope"/>
            </a:endParaRPr>
          </a:p>
        </p:txBody>
      </p:sp>
      <p:pic>
        <p:nvPicPr>
          <p:cNvPr id="806" name="Google Shape;806;g2c8500176f4_0_29" title="daytime_dry.mp4">
            <a:hlinkClick r:id="rId3"/>
          </p:cNvPr>
          <p:cNvPicPr preferRelativeResize="0"/>
          <p:nvPr/>
        </p:nvPicPr>
        <p:blipFill>
          <a:blip r:embed="rId4">
            <a:alphaModFix/>
          </a:blip>
          <a:stretch>
            <a:fillRect/>
          </a:stretch>
        </p:blipFill>
        <p:spPr>
          <a:xfrm>
            <a:off x="1442988" y="1140500"/>
            <a:ext cx="6258024" cy="35201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6"/>
                                        </p:tgtEl>
                                        <p:attrNameLst>
                                          <p:attrName>style.visibility</p:attrName>
                                        </p:attrNameLst>
                                      </p:cBhvr>
                                      <p:to>
                                        <p:strVal val="visible"/>
                                      </p:to>
                                    </p:set>
                                    <p:animEffect filter="fade" transition="in">
                                      <p:cBhvr>
                                        <p:cTn dur="1000"/>
                                        <p:tgtEl>
                                          <p:spTgt spid="8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g2c99e623127_0_7"/>
          <p:cNvSpPr txBox="1"/>
          <p:nvPr/>
        </p:nvSpPr>
        <p:spPr>
          <a:xfrm>
            <a:off x="258800" y="771200"/>
            <a:ext cx="27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Manrope"/>
                <a:ea typeface="Manrope"/>
                <a:cs typeface="Manrope"/>
                <a:sym typeface="Manrope"/>
              </a:rPr>
              <a:t>Scenario 2: daytime rainy</a:t>
            </a:r>
            <a:endParaRPr b="1" sz="1200">
              <a:solidFill>
                <a:schemeClr val="dk1"/>
              </a:solidFill>
              <a:latin typeface="Manrope"/>
              <a:ea typeface="Manrope"/>
              <a:cs typeface="Manrope"/>
              <a:sym typeface="Manrope"/>
            </a:endParaRPr>
          </a:p>
        </p:txBody>
      </p:sp>
      <p:pic>
        <p:nvPicPr>
          <p:cNvPr id="812" name="Google Shape;812;g2c99e623127_0_7" title="daytime_rain_wet.mp4">
            <a:hlinkClick r:id="rId3"/>
          </p:cNvPr>
          <p:cNvPicPr preferRelativeResize="0"/>
          <p:nvPr/>
        </p:nvPicPr>
        <p:blipFill>
          <a:blip r:embed="rId4">
            <a:alphaModFix/>
          </a:blip>
          <a:stretch>
            <a:fillRect/>
          </a:stretch>
        </p:blipFill>
        <p:spPr>
          <a:xfrm>
            <a:off x="1415013" y="1140500"/>
            <a:ext cx="6313974" cy="3551625"/>
          </a:xfrm>
          <a:prstGeom prst="rect">
            <a:avLst/>
          </a:prstGeom>
          <a:noFill/>
          <a:ln>
            <a:noFill/>
          </a:ln>
        </p:spPr>
      </p:pic>
      <p:sp>
        <p:nvSpPr>
          <p:cNvPr id="813" name="Google Shape;813;g2c99e623127_0_7"/>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6.4 Integrated Output Video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2"/>
                                        </p:tgtEl>
                                        <p:attrNameLst>
                                          <p:attrName>style.visibility</p:attrName>
                                        </p:attrNameLst>
                                      </p:cBhvr>
                                      <p:to>
                                        <p:strVal val="visible"/>
                                      </p:to>
                                    </p:set>
                                    <p:animEffect filter="fade" transition="in">
                                      <p:cBhvr>
                                        <p:cTn dur="1000"/>
                                        <p:tgtEl>
                                          <p:spTgt spid="8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g2c99e623127_0_14"/>
          <p:cNvSpPr txBox="1"/>
          <p:nvPr/>
        </p:nvSpPr>
        <p:spPr>
          <a:xfrm>
            <a:off x="258800" y="771200"/>
            <a:ext cx="27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Manrope"/>
                <a:ea typeface="Manrope"/>
                <a:cs typeface="Manrope"/>
                <a:sym typeface="Manrope"/>
              </a:rPr>
              <a:t>Scenario 3: nighttime clear</a:t>
            </a:r>
            <a:endParaRPr b="1" sz="1200">
              <a:solidFill>
                <a:schemeClr val="dk1"/>
              </a:solidFill>
              <a:latin typeface="Manrope"/>
              <a:ea typeface="Manrope"/>
              <a:cs typeface="Manrope"/>
              <a:sym typeface="Manrope"/>
            </a:endParaRPr>
          </a:p>
        </p:txBody>
      </p:sp>
      <p:pic>
        <p:nvPicPr>
          <p:cNvPr id="819" name="Google Shape;819;g2c99e623127_0_14" title="nighttime_dry.mp4">
            <a:hlinkClick r:id="rId3"/>
          </p:cNvPr>
          <p:cNvPicPr preferRelativeResize="0"/>
          <p:nvPr/>
        </p:nvPicPr>
        <p:blipFill>
          <a:blip r:embed="rId4">
            <a:alphaModFix/>
          </a:blip>
          <a:stretch>
            <a:fillRect/>
          </a:stretch>
        </p:blipFill>
        <p:spPr>
          <a:xfrm>
            <a:off x="1419724" y="1140500"/>
            <a:ext cx="6304550" cy="3546326"/>
          </a:xfrm>
          <a:prstGeom prst="rect">
            <a:avLst/>
          </a:prstGeom>
          <a:noFill/>
          <a:ln>
            <a:noFill/>
          </a:ln>
        </p:spPr>
      </p:pic>
      <p:sp>
        <p:nvSpPr>
          <p:cNvPr id="820" name="Google Shape;820;g2c99e623127_0_14"/>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6.4 Integrated Output Video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9"/>
                                        </p:tgtEl>
                                        <p:attrNameLst>
                                          <p:attrName>style.visibility</p:attrName>
                                        </p:attrNameLst>
                                      </p:cBhvr>
                                      <p:to>
                                        <p:strVal val="visible"/>
                                      </p:to>
                                    </p:set>
                                    <p:animEffect filter="fade" transition="in">
                                      <p:cBhvr>
                                        <p:cTn dur="1000"/>
                                        <p:tgtEl>
                                          <p:spTgt spid="8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g2c99e623127_0_21"/>
          <p:cNvSpPr txBox="1"/>
          <p:nvPr/>
        </p:nvSpPr>
        <p:spPr>
          <a:xfrm>
            <a:off x="258800" y="771200"/>
            <a:ext cx="272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Manrope"/>
                <a:ea typeface="Manrope"/>
                <a:cs typeface="Manrope"/>
                <a:sym typeface="Manrope"/>
              </a:rPr>
              <a:t>Scenario 4: sunset clear</a:t>
            </a:r>
            <a:endParaRPr b="1" sz="1200">
              <a:solidFill>
                <a:schemeClr val="dk1"/>
              </a:solidFill>
              <a:latin typeface="Manrope"/>
              <a:ea typeface="Manrope"/>
              <a:cs typeface="Manrope"/>
              <a:sym typeface="Manrope"/>
            </a:endParaRPr>
          </a:p>
        </p:txBody>
      </p:sp>
      <p:pic>
        <p:nvPicPr>
          <p:cNvPr id="826" name="Google Shape;826;g2c99e623127_0_21" title="sunset_dry.mp4">
            <a:hlinkClick r:id="rId3"/>
          </p:cNvPr>
          <p:cNvPicPr preferRelativeResize="0"/>
          <p:nvPr/>
        </p:nvPicPr>
        <p:blipFill>
          <a:blip r:embed="rId4">
            <a:alphaModFix/>
          </a:blip>
          <a:stretch>
            <a:fillRect/>
          </a:stretch>
        </p:blipFill>
        <p:spPr>
          <a:xfrm>
            <a:off x="1425224" y="1140500"/>
            <a:ext cx="6293549" cy="3540125"/>
          </a:xfrm>
          <a:prstGeom prst="rect">
            <a:avLst/>
          </a:prstGeom>
          <a:noFill/>
          <a:ln>
            <a:noFill/>
          </a:ln>
        </p:spPr>
      </p:pic>
      <p:sp>
        <p:nvSpPr>
          <p:cNvPr id="827" name="Google Shape;827;g2c99e623127_0_21"/>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6.4 Integrated Output Video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1000"/>
                                        <p:tgtEl>
                                          <p:spTgt spid="8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1" name="Shape 831"/>
        <p:cNvGrpSpPr/>
        <p:nvPr/>
      </p:nvGrpSpPr>
      <p:grpSpPr>
        <a:xfrm>
          <a:off x="0" y="0"/>
          <a:ext cx="0" cy="0"/>
          <a:chOff x="0" y="0"/>
          <a:chExt cx="0" cy="0"/>
        </a:xfrm>
      </p:grpSpPr>
      <p:sp>
        <p:nvSpPr>
          <p:cNvPr id="832" name="Google Shape;832;g2bde6eb9ee9_1_95"/>
          <p:cNvSpPr txBox="1"/>
          <p:nvPr>
            <p:ph type="title"/>
          </p:nvPr>
        </p:nvSpPr>
        <p:spPr>
          <a:xfrm>
            <a:off x="1386450" y="1454000"/>
            <a:ext cx="6371100" cy="1404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System Design</a:t>
            </a:r>
            <a:endParaRPr/>
          </a:p>
        </p:txBody>
      </p:sp>
      <p:sp>
        <p:nvSpPr>
          <p:cNvPr id="833" name="Google Shape;833;g2bde6eb9ee9_1_95"/>
          <p:cNvSpPr txBox="1"/>
          <p:nvPr>
            <p:ph idx="2" type="title"/>
          </p:nvPr>
        </p:nvSpPr>
        <p:spPr>
          <a:xfrm>
            <a:off x="3954150" y="539502"/>
            <a:ext cx="1235700" cy="841800"/>
          </a:xfrm>
          <a:prstGeom prst="rect">
            <a:avLst/>
          </a:prstGeom>
          <a:solidFill>
            <a:srgbClr val="FFFFFF">
              <a:alpha val="8627"/>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07</a:t>
            </a:r>
            <a:endParaRPr/>
          </a:p>
        </p:txBody>
      </p:sp>
      <p:pic>
        <p:nvPicPr>
          <p:cNvPr id="834" name="Google Shape;834;g2bde6eb9ee9_1_95"/>
          <p:cNvPicPr preferRelativeResize="0"/>
          <p:nvPr/>
        </p:nvPicPr>
        <p:blipFill rotWithShape="1">
          <a:blip r:embed="rId3">
            <a:alphaModFix/>
          </a:blip>
          <a:srcRect b="28285" l="0" r="0" t="-93"/>
          <a:stretch/>
        </p:blipFill>
        <p:spPr>
          <a:xfrm>
            <a:off x="5276204" y="2622725"/>
            <a:ext cx="3393157" cy="2520774"/>
          </a:xfrm>
          <a:prstGeom prst="rect">
            <a:avLst/>
          </a:prstGeom>
          <a:noFill/>
          <a:ln>
            <a:noFill/>
          </a:ln>
        </p:spPr>
      </p:pic>
      <p:pic>
        <p:nvPicPr>
          <p:cNvPr id="835" name="Google Shape;835;g2bde6eb9ee9_1_95"/>
          <p:cNvPicPr preferRelativeResize="0"/>
          <p:nvPr/>
        </p:nvPicPr>
        <p:blipFill rotWithShape="1">
          <a:blip r:embed="rId4">
            <a:alphaModFix/>
          </a:blip>
          <a:srcRect b="28263" l="0" r="0" t="-129"/>
          <a:stretch/>
        </p:blipFill>
        <p:spPr>
          <a:xfrm>
            <a:off x="474638" y="2622770"/>
            <a:ext cx="3457614" cy="2520823"/>
          </a:xfrm>
          <a:prstGeom prst="rect">
            <a:avLst/>
          </a:prstGeom>
          <a:noFill/>
          <a:ln>
            <a:noFill/>
          </a:ln>
        </p:spPr>
      </p:pic>
      <p:pic>
        <p:nvPicPr>
          <p:cNvPr id="836" name="Google Shape;836;g2bde6eb9ee9_1_95"/>
          <p:cNvPicPr preferRelativeResize="0"/>
          <p:nvPr/>
        </p:nvPicPr>
        <p:blipFill rotWithShape="1">
          <a:blip r:embed="rId5">
            <a:alphaModFix/>
          </a:blip>
          <a:srcRect b="0" l="0" r="0" t="0"/>
          <a:stretch/>
        </p:blipFill>
        <p:spPr>
          <a:xfrm>
            <a:off x="2587078" y="3252762"/>
            <a:ext cx="1250685" cy="147194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2a2aa0a4fef_0_98"/>
          <p:cNvSpPr txBox="1"/>
          <p:nvPr>
            <p:ph type="title"/>
          </p:nvPr>
        </p:nvSpPr>
        <p:spPr>
          <a:xfrm>
            <a:off x="250875" y="302625"/>
            <a:ext cx="87543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Methodology Diagram</a:t>
            </a:r>
            <a:endParaRPr/>
          </a:p>
        </p:txBody>
      </p:sp>
      <p:pic>
        <p:nvPicPr>
          <p:cNvPr id="387" name="Google Shape;387;g2a2aa0a4fef_0_98"/>
          <p:cNvPicPr preferRelativeResize="0"/>
          <p:nvPr/>
        </p:nvPicPr>
        <p:blipFill rotWithShape="1">
          <a:blip r:embed="rId3">
            <a:alphaModFix/>
          </a:blip>
          <a:srcRect b="2889" l="1106" r="949" t="2983"/>
          <a:stretch/>
        </p:blipFill>
        <p:spPr>
          <a:xfrm>
            <a:off x="201275" y="1124625"/>
            <a:ext cx="8803800" cy="3061200"/>
          </a:xfrm>
          <a:prstGeom prst="roundRect">
            <a:avLst>
              <a:gd fmla="val 16667" name="adj"/>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g2bde6eb9ee9_1_103"/>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7.1 System Analysis</a:t>
            </a:r>
            <a:endParaRPr/>
          </a:p>
        </p:txBody>
      </p:sp>
      <p:pic>
        <p:nvPicPr>
          <p:cNvPr id="842" name="Google Shape;842;g2bde6eb9ee9_1_103"/>
          <p:cNvPicPr preferRelativeResize="0"/>
          <p:nvPr/>
        </p:nvPicPr>
        <p:blipFill rotWithShape="1">
          <a:blip r:embed="rId3">
            <a:alphaModFix/>
          </a:blip>
          <a:srcRect b="0" l="0" r="0" t="0"/>
          <a:stretch/>
        </p:blipFill>
        <p:spPr>
          <a:xfrm>
            <a:off x="2301400" y="771201"/>
            <a:ext cx="3995275" cy="39952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g2bde6eb9ee9_1_108"/>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7.2 System Architecture</a:t>
            </a:r>
            <a:endParaRPr/>
          </a:p>
        </p:txBody>
      </p:sp>
      <p:pic>
        <p:nvPicPr>
          <p:cNvPr id="848" name="Google Shape;848;g2bde6eb9ee9_1_108"/>
          <p:cNvPicPr preferRelativeResize="0"/>
          <p:nvPr/>
        </p:nvPicPr>
        <p:blipFill rotWithShape="1">
          <a:blip r:embed="rId3">
            <a:alphaModFix/>
          </a:blip>
          <a:srcRect b="1768" l="5098" r="2710" t="0"/>
          <a:stretch/>
        </p:blipFill>
        <p:spPr>
          <a:xfrm>
            <a:off x="2566675" y="771200"/>
            <a:ext cx="4010648" cy="407732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g2bde6eb9ee9_1_113"/>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7.3 Dataflow</a:t>
            </a:r>
            <a:endParaRPr/>
          </a:p>
        </p:txBody>
      </p:sp>
      <p:pic>
        <p:nvPicPr>
          <p:cNvPr id="854" name="Google Shape;854;g2bde6eb9ee9_1_113"/>
          <p:cNvPicPr preferRelativeResize="0"/>
          <p:nvPr/>
        </p:nvPicPr>
        <p:blipFill rotWithShape="1">
          <a:blip r:embed="rId3">
            <a:alphaModFix/>
          </a:blip>
          <a:srcRect b="0" l="0" r="0" t="0"/>
          <a:stretch/>
        </p:blipFill>
        <p:spPr>
          <a:xfrm>
            <a:off x="227150" y="1865600"/>
            <a:ext cx="1350773" cy="818900"/>
          </a:xfrm>
          <a:prstGeom prst="rect">
            <a:avLst/>
          </a:prstGeom>
          <a:noFill/>
          <a:ln>
            <a:noFill/>
          </a:ln>
        </p:spPr>
      </p:pic>
      <p:pic>
        <p:nvPicPr>
          <p:cNvPr id="855" name="Google Shape;855;g2bde6eb9ee9_1_113"/>
          <p:cNvPicPr preferRelativeResize="0"/>
          <p:nvPr/>
        </p:nvPicPr>
        <p:blipFill rotWithShape="1">
          <a:blip r:embed="rId4">
            <a:alphaModFix/>
          </a:blip>
          <a:srcRect b="0" l="0" r="0" t="0"/>
          <a:stretch/>
        </p:blipFill>
        <p:spPr>
          <a:xfrm flipH="1">
            <a:off x="3576802" y="3181712"/>
            <a:ext cx="1298900" cy="1298900"/>
          </a:xfrm>
          <a:prstGeom prst="rect">
            <a:avLst/>
          </a:prstGeom>
          <a:noFill/>
          <a:ln>
            <a:noFill/>
          </a:ln>
        </p:spPr>
      </p:pic>
      <p:pic>
        <p:nvPicPr>
          <p:cNvPr id="856" name="Google Shape;856;g2bde6eb9ee9_1_113"/>
          <p:cNvPicPr preferRelativeResize="0"/>
          <p:nvPr/>
        </p:nvPicPr>
        <p:blipFill rotWithShape="1">
          <a:blip r:embed="rId5">
            <a:alphaModFix/>
          </a:blip>
          <a:srcRect b="0" l="0" r="0" t="0"/>
          <a:stretch/>
        </p:blipFill>
        <p:spPr>
          <a:xfrm>
            <a:off x="3139249" y="999800"/>
            <a:ext cx="477425" cy="477425"/>
          </a:xfrm>
          <a:prstGeom prst="rect">
            <a:avLst/>
          </a:prstGeom>
          <a:noFill/>
          <a:ln>
            <a:noFill/>
          </a:ln>
        </p:spPr>
      </p:pic>
      <p:pic>
        <p:nvPicPr>
          <p:cNvPr id="857" name="Google Shape;857;g2bde6eb9ee9_1_113"/>
          <p:cNvPicPr preferRelativeResize="0"/>
          <p:nvPr/>
        </p:nvPicPr>
        <p:blipFill rotWithShape="1">
          <a:blip r:embed="rId6">
            <a:alphaModFix/>
          </a:blip>
          <a:srcRect b="0" l="0" r="0" t="0"/>
          <a:stretch/>
        </p:blipFill>
        <p:spPr>
          <a:xfrm>
            <a:off x="3147900" y="1623125"/>
            <a:ext cx="477425" cy="477425"/>
          </a:xfrm>
          <a:prstGeom prst="rect">
            <a:avLst/>
          </a:prstGeom>
          <a:noFill/>
          <a:ln>
            <a:noFill/>
          </a:ln>
        </p:spPr>
      </p:pic>
      <p:pic>
        <p:nvPicPr>
          <p:cNvPr id="858" name="Google Shape;858;g2bde6eb9ee9_1_113"/>
          <p:cNvPicPr preferRelativeResize="0"/>
          <p:nvPr/>
        </p:nvPicPr>
        <p:blipFill rotWithShape="1">
          <a:blip r:embed="rId6">
            <a:alphaModFix/>
          </a:blip>
          <a:srcRect b="0" l="0" r="0" t="0"/>
          <a:stretch/>
        </p:blipFill>
        <p:spPr>
          <a:xfrm>
            <a:off x="3863080" y="2843575"/>
            <a:ext cx="338150" cy="338150"/>
          </a:xfrm>
          <a:prstGeom prst="rect">
            <a:avLst/>
          </a:prstGeom>
          <a:noFill/>
          <a:ln>
            <a:noFill/>
          </a:ln>
        </p:spPr>
      </p:pic>
      <p:pic>
        <p:nvPicPr>
          <p:cNvPr id="859" name="Google Shape;859;g2bde6eb9ee9_1_113"/>
          <p:cNvPicPr preferRelativeResize="0"/>
          <p:nvPr/>
        </p:nvPicPr>
        <p:blipFill rotWithShape="1">
          <a:blip r:embed="rId7">
            <a:alphaModFix/>
          </a:blip>
          <a:srcRect b="0" l="0" r="0" t="0"/>
          <a:stretch/>
        </p:blipFill>
        <p:spPr>
          <a:xfrm>
            <a:off x="6660875" y="1779725"/>
            <a:ext cx="1350775" cy="1350775"/>
          </a:xfrm>
          <a:prstGeom prst="rect">
            <a:avLst/>
          </a:prstGeom>
          <a:noFill/>
          <a:ln>
            <a:noFill/>
          </a:ln>
        </p:spPr>
      </p:pic>
      <p:sp>
        <p:nvSpPr>
          <p:cNvPr id="860" name="Google Shape;860;g2bde6eb9ee9_1_113"/>
          <p:cNvSpPr txBox="1"/>
          <p:nvPr/>
        </p:nvSpPr>
        <p:spPr>
          <a:xfrm>
            <a:off x="6396300" y="3021200"/>
            <a:ext cx="2845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Manrope"/>
                <a:ea typeface="Manrope"/>
                <a:cs typeface="Manrope"/>
                <a:sym typeface="Manrope"/>
              </a:rPr>
              <a:t>Collision Analysis System</a:t>
            </a:r>
            <a:endParaRPr b="1" i="0" sz="1200" u="none" cap="none" strike="noStrike">
              <a:solidFill>
                <a:schemeClr val="dk1"/>
              </a:solidFill>
              <a:latin typeface="Manrope"/>
              <a:ea typeface="Manrope"/>
              <a:cs typeface="Manrope"/>
              <a:sym typeface="Manrope"/>
            </a:endParaRPr>
          </a:p>
        </p:txBody>
      </p:sp>
      <p:cxnSp>
        <p:nvCxnSpPr>
          <p:cNvPr id="861" name="Google Shape;861;g2bde6eb9ee9_1_113"/>
          <p:cNvCxnSpPr>
            <a:stCxn id="856" idx="1"/>
            <a:endCxn id="857" idx="1"/>
          </p:cNvCxnSpPr>
          <p:nvPr/>
        </p:nvCxnSpPr>
        <p:spPr>
          <a:xfrm>
            <a:off x="3139249" y="1238513"/>
            <a:ext cx="8700" cy="623400"/>
          </a:xfrm>
          <a:prstGeom prst="bentConnector3">
            <a:avLst>
              <a:gd fmla="val -2552287" name="adj1"/>
            </a:avLst>
          </a:prstGeom>
          <a:noFill/>
          <a:ln cap="flat" cmpd="sng" w="9525">
            <a:solidFill>
              <a:schemeClr val="dk1"/>
            </a:solidFill>
            <a:prstDash val="solid"/>
            <a:round/>
            <a:headEnd len="sm" w="sm" type="none"/>
            <a:tailEnd len="sm" w="sm" type="none"/>
          </a:ln>
        </p:spPr>
      </p:cxnSp>
      <p:cxnSp>
        <p:nvCxnSpPr>
          <p:cNvPr id="862" name="Google Shape;862;g2bde6eb9ee9_1_113"/>
          <p:cNvCxnSpPr>
            <a:stCxn id="854" idx="0"/>
          </p:cNvCxnSpPr>
          <p:nvPr/>
        </p:nvCxnSpPr>
        <p:spPr>
          <a:xfrm rot="-5400000">
            <a:off x="1766086" y="714350"/>
            <a:ext cx="287700" cy="2014800"/>
          </a:xfrm>
          <a:prstGeom prst="bentConnector2">
            <a:avLst/>
          </a:prstGeom>
          <a:noFill/>
          <a:ln cap="flat" cmpd="sng" w="9525">
            <a:solidFill>
              <a:schemeClr val="dk1"/>
            </a:solidFill>
            <a:prstDash val="solid"/>
            <a:round/>
            <a:headEnd len="sm" w="sm" type="none"/>
            <a:tailEnd len="sm" w="sm" type="none"/>
          </a:ln>
        </p:spPr>
      </p:cxnSp>
      <p:cxnSp>
        <p:nvCxnSpPr>
          <p:cNvPr id="863" name="Google Shape;863;g2bde6eb9ee9_1_113"/>
          <p:cNvCxnSpPr>
            <a:stCxn id="854" idx="2"/>
            <a:endCxn id="855" idx="3"/>
          </p:cNvCxnSpPr>
          <p:nvPr/>
        </p:nvCxnSpPr>
        <p:spPr>
          <a:xfrm flipH="1" rot="-5400000">
            <a:off x="1666336" y="1920700"/>
            <a:ext cx="1146600" cy="2674200"/>
          </a:xfrm>
          <a:prstGeom prst="bentConnector2">
            <a:avLst/>
          </a:prstGeom>
          <a:noFill/>
          <a:ln cap="flat" cmpd="sng" w="9525">
            <a:solidFill>
              <a:schemeClr val="dk1"/>
            </a:solidFill>
            <a:prstDash val="solid"/>
            <a:round/>
            <a:headEnd len="sm" w="sm" type="none"/>
            <a:tailEnd len="sm" w="sm" type="none"/>
          </a:ln>
        </p:spPr>
      </p:cxnSp>
      <p:cxnSp>
        <p:nvCxnSpPr>
          <p:cNvPr id="864" name="Google Shape;864;g2bde6eb9ee9_1_113"/>
          <p:cNvCxnSpPr>
            <a:stCxn id="865" idx="3"/>
            <a:endCxn id="859" idx="0"/>
          </p:cNvCxnSpPr>
          <p:nvPr/>
        </p:nvCxnSpPr>
        <p:spPr>
          <a:xfrm>
            <a:off x="4983363" y="1623125"/>
            <a:ext cx="2352900" cy="156600"/>
          </a:xfrm>
          <a:prstGeom prst="bentConnector2">
            <a:avLst/>
          </a:prstGeom>
          <a:noFill/>
          <a:ln cap="flat" cmpd="sng" w="9525">
            <a:solidFill>
              <a:schemeClr val="dk1"/>
            </a:solidFill>
            <a:prstDash val="solid"/>
            <a:round/>
            <a:headEnd len="sm" w="sm" type="none"/>
            <a:tailEnd len="sm" w="sm" type="none"/>
          </a:ln>
        </p:spPr>
      </p:cxnSp>
      <p:cxnSp>
        <p:nvCxnSpPr>
          <p:cNvPr id="866" name="Google Shape;866;g2bde6eb9ee9_1_113"/>
          <p:cNvCxnSpPr>
            <a:endCxn id="855" idx="1"/>
          </p:cNvCxnSpPr>
          <p:nvPr/>
        </p:nvCxnSpPr>
        <p:spPr>
          <a:xfrm flipH="1">
            <a:off x="4875703" y="3390463"/>
            <a:ext cx="2472000" cy="440700"/>
          </a:xfrm>
          <a:prstGeom prst="bentConnector3">
            <a:avLst>
              <a:gd fmla="val -203" name="adj1"/>
            </a:avLst>
          </a:prstGeom>
          <a:noFill/>
          <a:ln cap="flat" cmpd="sng" w="9525">
            <a:solidFill>
              <a:schemeClr val="dk1"/>
            </a:solidFill>
            <a:prstDash val="solid"/>
            <a:round/>
            <a:headEnd len="sm" w="sm" type="none"/>
            <a:tailEnd len="sm" w="sm" type="none"/>
          </a:ln>
        </p:spPr>
      </p:cxnSp>
      <p:pic>
        <p:nvPicPr>
          <p:cNvPr id="867" name="Google Shape;867;g2bde6eb9ee9_1_113"/>
          <p:cNvPicPr preferRelativeResize="0"/>
          <p:nvPr/>
        </p:nvPicPr>
        <p:blipFill rotWithShape="1">
          <a:blip r:embed="rId8">
            <a:alphaModFix/>
          </a:blip>
          <a:srcRect b="0" l="0" r="0" t="0"/>
          <a:stretch/>
        </p:blipFill>
        <p:spPr>
          <a:xfrm>
            <a:off x="1593852" y="1338494"/>
            <a:ext cx="477425" cy="477425"/>
          </a:xfrm>
          <a:prstGeom prst="rect">
            <a:avLst/>
          </a:prstGeom>
          <a:noFill/>
          <a:ln>
            <a:noFill/>
          </a:ln>
        </p:spPr>
      </p:pic>
      <p:pic>
        <p:nvPicPr>
          <p:cNvPr id="868" name="Google Shape;868;g2bde6eb9ee9_1_113"/>
          <p:cNvPicPr preferRelativeResize="0"/>
          <p:nvPr/>
        </p:nvPicPr>
        <p:blipFill rotWithShape="1">
          <a:blip r:embed="rId8">
            <a:alphaModFix/>
          </a:blip>
          <a:srcRect b="0" l="0" r="0" t="0"/>
          <a:stretch/>
        </p:blipFill>
        <p:spPr>
          <a:xfrm>
            <a:off x="5575453" y="1385078"/>
            <a:ext cx="477425" cy="477425"/>
          </a:xfrm>
          <a:prstGeom prst="rect">
            <a:avLst/>
          </a:prstGeom>
          <a:noFill/>
          <a:ln>
            <a:noFill/>
          </a:ln>
        </p:spPr>
      </p:pic>
      <p:pic>
        <p:nvPicPr>
          <p:cNvPr id="869" name="Google Shape;869;g2bde6eb9ee9_1_113"/>
          <p:cNvPicPr preferRelativeResize="0"/>
          <p:nvPr/>
        </p:nvPicPr>
        <p:blipFill rotWithShape="1">
          <a:blip r:embed="rId8">
            <a:alphaModFix/>
          </a:blip>
          <a:srcRect b="0" l="0" r="0" t="0"/>
          <a:stretch/>
        </p:blipFill>
        <p:spPr>
          <a:xfrm rot="10800000">
            <a:off x="5617525" y="3613087"/>
            <a:ext cx="477425" cy="436175"/>
          </a:xfrm>
          <a:prstGeom prst="rect">
            <a:avLst/>
          </a:prstGeom>
          <a:noFill/>
          <a:ln>
            <a:noFill/>
          </a:ln>
        </p:spPr>
      </p:pic>
      <p:pic>
        <p:nvPicPr>
          <p:cNvPr id="870" name="Google Shape;870;g2bde6eb9ee9_1_113"/>
          <p:cNvPicPr preferRelativeResize="0"/>
          <p:nvPr/>
        </p:nvPicPr>
        <p:blipFill rotWithShape="1">
          <a:blip r:embed="rId8">
            <a:alphaModFix/>
          </a:blip>
          <a:srcRect b="0" l="0" r="0" t="0"/>
          <a:stretch/>
        </p:blipFill>
        <p:spPr>
          <a:xfrm rot="10800000">
            <a:off x="1593850" y="3610100"/>
            <a:ext cx="477425" cy="442150"/>
          </a:xfrm>
          <a:prstGeom prst="rect">
            <a:avLst/>
          </a:prstGeom>
          <a:noFill/>
          <a:ln>
            <a:noFill/>
          </a:ln>
        </p:spPr>
      </p:pic>
      <p:sp>
        <p:nvSpPr>
          <p:cNvPr id="871" name="Google Shape;871;g2bde6eb9ee9_1_113"/>
          <p:cNvSpPr txBox="1"/>
          <p:nvPr/>
        </p:nvSpPr>
        <p:spPr>
          <a:xfrm>
            <a:off x="1501825" y="1015775"/>
            <a:ext cx="10998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Manrope"/>
                <a:ea typeface="Manrope"/>
                <a:cs typeface="Manrope"/>
                <a:sym typeface="Manrope"/>
              </a:rPr>
              <a:t>Input</a:t>
            </a:r>
            <a:endParaRPr b="1" i="0" sz="1200" u="none" cap="none" strike="noStrike">
              <a:solidFill>
                <a:schemeClr val="dk1"/>
              </a:solidFill>
              <a:latin typeface="Manrope"/>
              <a:ea typeface="Manrope"/>
              <a:cs typeface="Manrope"/>
              <a:sym typeface="Manrope"/>
            </a:endParaRPr>
          </a:p>
        </p:txBody>
      </p:sp>
      <p:sp>
        <p:nvSpPr>
          <p:cNvPr id="872" name="Google Shape;872;g2bde6eb9ee9_1_113"/>
          <p:cNvSpPr txBox="1"/>
          <p:nvPr/>
        </p:nvSpPr>
        <p:spPr>
          <a:xfrm>
            <a:off x="1501825" y="3217075"/>
            <a:ext cx="12990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i="0" lang="en" sz="1200" u="none" cap="none" strike="noStrike">
                <a:solidFill>
                  <a:schemeClr val="dk1"/>
                </a:solidFill>
                <a:latin typeface="Manrope"/>
                <a:ea typeface="Manrope"/>
                <a:cs typeface="Manrope"/>
                <a:sym typeface="Manrope"/>
              </a:rPr>
              <a:t>Output</a:t>
            </a:r>
            <a:endParaRPr b="1" i="0" sz="1200" u="none" cap="none" strike="noStrike">
              <a:solidFill>
                <a:schemeClr val="dk1"/>
              </a:solidFill>
              <a:latin typeface="Manrope"/>
              <a:ea typeface="Manrope"/>
              <a:cs typeface="Manrope"/>
              <a:sym typeface="Manrope"/>
            </a:endParaRPr>
          </a:p>
        </p:txBody>
      </p:sp>
      <p:pic>
        <p:nvPicPr>
          <p:cNvPr id="873" name="Google Shape;873;g2bde6eb9ee9_1_113"/>
          <p:cNvPicPr preferRelativeResize="0"/>
          <p:nvPr/>
        </p:nvPicPr>
        <p:blipFill>
          <a:blip r:embed="rId9">
            <a:alphaModFix/>
          </a:blip>
          <a:stretch>
            <a:fillRect/>
          </a:stretch>
        </p:blipFill>
        <p:spPr>
          <a:xfrm>
            <a:off x="4435494" y="3062903"/>
            <a:ext cx="285900" cy="285900"/>
          </a:xfrm>
          <a:prstGeom prst="roundRect">
            <a:avLst>
              <a:gd fmla="val 16667" name="adj"/>
            </a:avLst>
          </a:prstGeom>
          <a:noFill/>
          <a:ln>
            <a:noFill/>
          </a:ln>
        </p:spPr>
      </p:pic>
      <p:pic>
        <p:nvPicPr>
          <p:cNvPr id="874" name="Google Shape;874;g2bde6eb9ee9_1_113"/>
          <p:cNvPicPr preferRelativeResize="0"/>
          <p:nvPr/>
        </p:nvPicPr>
        <p:blipFill>
          <a:blip r:embed="rId10">
            <a:alphaModFix/>
          </a:blip>
          <a:stretch>
            <a:fillRect/>
          </a:stretch>
        </p:blipFill>
        <p:spPr>
          <a:xfrm>
            <a:off x="3460813" y="3077025"/>
            <a:ext cx="338150" cy="338150"/>
          </a:xfrm>
          <a:prstGeom prst="rect">
            <a:avLst/>
          </a:prstGeom>
          <a:noFill/>
          <a:ln>
            <a:noFill/>
          </a:ln>
        </p:spPr>
      </p:pic>
      <p:pic>
        <p:nvPicPr>
          <p:cNvPr id="875" name="Google Shape;875;g2bde6eb9ee9_1_113"/>
          <p:cNvPicPr preferRelativeResize="0"/>
          <p:nvPr/>
        </p:nvPicPr>
        <p:blipFill>
          <a:blip r:embed="rId11">
            <a:alphaModFix/>
          </a:blip>
          <a:stretch>
            <a:fillRect/>
          </a:stretch>
        </p:blipFill>
        <p:spPr>
          <a:xfrm>
            <a:off x="4684700" y="2878925"/>
            <a:ext cx="338150" cy="338150"/>
          </a:xfrm>
          <a:prstGeom prst="rect">
            <a:avLst/>
          </a:prstGeom>
          <a:noFill/>
          <a:ln>
            <a:noFill/>
          </a:ln>
        </p:spPr>
      </p:pic>
      <p:pic>
        <p:nvPicPr>
          <p:cNvPr id="876" name="Google Shape;876;g2bde6eb9ee9_1_113"/>
          <p:cNvPicPr preferRelativeResize="0"/>
          <p:nvPr/>
        </p:nvPicPr>
        <p:blipFill>
          <a:blip r:embed="rId12">
            <a:alphaModFix/>
          </a:blip>
          <a:stretch>
            <a:fillRect/>
          </a:stretch>
        </p:blipFill>
        <p:spPr>
          <a:xfrm>
            <a:off x="3616675" y="901825"/>
            <a:ext cx="1350774" cy="135077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graphicFrame>
        <p:nvGraphicFramePr>
          <p:cNvPr id="881" name="Google Shape;881;g2c851ec1ab4_1_0"/>
          <p:cNvGraphicFramePr/>
          <p:nvPr/>
        </p:nvGraphicFramePr>
        <p:xfrm>
          <a:off x="1119950" y="1240838"/>
          <a:ext cx="3000000" cy="3000000"/>
        </p:xfrm>
        <a:graphic>
          <a:graphicData uri="http://schemas.openxmlformats.org/drawingml/2006/table">
            <a:tbl>
              <a:tblPr>
                <a:noFill/>
                <a:tableStyleId>{976917F0-0806-44B5-BE32-7289364A5AE8}</a:tableStyleId>
              </a:tblPr>
              <a:tblGrid>
                <a:gridCol w="1485600"/>
                <a:gridCol w="2343975"/>
                <a:gridCol w="3334375"/>
              </a:tblGrid>
              <a:tr h="365850">
                <a:tc>
                  <a:txBody>
                    <a:bodyPr/>
                    <a:lstStyle/>
                    <a:p>
                      <a:pPr indent="0" lvl="0" marL="0" marR="0" rtl="0" algn="ctr">
                        <a:lnSpc>
                          <a:spcPct val="100000"/>
                        </a:lnSpc>
                        <a:spcBef>
                          <a:spcPts val="0"/>
                        </a:spcBef>
                        <a:spcAft>
                          <a:spcPts val="0"/>
                        </a:spcAft>
                        <a:buClr>
                          <a:srgbClr val="000000"/>
                        </a:buClr>
                        <a:buSzPts val="1200"/>
                        <a:buFont typeface="Arial"/>
                        <a:buNone/>
                      </a:pPr>
                      <a:r>
                        <a:t/>
                      </a:r>
                      <a:endParaRPr b="1" sz="1200" u="none" cap="none" strike="noStrike">
                        <a:solidFill>
                          <a:schemeClr val="dk1"/>
                        </a:solidFill>
                        <a:latin typeface="Manrope"/>
                        <a:ea typeface="Manrope"/>
                        <a:cs typeface="Manrope"/>
                        <a:sym typeface="Manrope"/>
                      </a:endParaRPr>
                    </a:p>
                  </a:txBody>
                  <a:tcPr marT="63500" marB="63500" marR="63500" marL="63500" anchor="ctr">
                    <a:lnL cap="flat" cmpd="sng" w="12700">
                      <a:solidFill>
                        <a:schemeClr val="dk1">
                          <a:alpha val="0"/>
                        </a:schemeClr>
                      </a:solidFill>
                      <a:prstDash val="solid"/>
                      <a:round/>
                      <a:headEnd len="sm" w="sm" type="none"/>
                      <a:tailEnd len="sm" w="sm" type="none"/>
                    </a:lnL>
                    <a:lnR cap="flat" cmpd="sng" w="12700">
                      <a:solidFill>
                        <a:schemeClr val="dk1">
                          <a:alpha val="0"/>
                        </a:scheme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Manrope"/>
                          <a:ea typeface="Manrope"/>
                          <a:cs typeface="Manrope"/>
                          <a:sym typeface="Manrope"/>
                        </a:rPr>
                        <a:t>Name</a:t>
                      </a:r>
                      <a:endParaRPr b="1" sz="1200" u="none" cap="none" strike="noStrike">
                        <a:solidFill>
                          <a:schemeClr val="dk1"/>
                        </a:solidFill>
                        <a:latin typeface="Manrope"/>
                        <a:ea typeface="Manrope"/>
                        <a:cs typeface="Manrope"/>
                        <a:sym typeface="Manrope"/>
                      </a:endParaRPr>
                    </a:p>
                  </a:txBody>
                  <a:tcPr marT="63500" marB="63500" marR="63500" marL="63500" anchor="ctr">
                    <a:lnL cap="flat" cmpd="sng" w="12700">
                      <a:solidFill>
                        <a:schemeClr val="dk1">
                          <a:alpha val="0"/>
                        </a:schemeClr>
                      </a:solidFill>
                      <a:prstDash val="solid"/>
                      <a:round/>
                      <a:headEnd len="sm" w="sm" type="none"/>
                      <a:tailEnd len="sm" w="sm" type="none"/>
                    </a:lnL>
                    <a:lnR cap="flat" cmpd="sng" w="12700">
                      <a:solidFill>
                        <a:schemeClr val="dk1">
                          <a:alpha val="0"/>
                        </a:scheme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Manrope"/>
                          <a:ea typeface="Manrope"/>
                          <a:cs typeface="Manrope"/>
                          <a:sym typeface="Manrope"/>
                        </a:rPr>
                        <a:t>Function</a:t>
                      </a:r>
                      <a:endParaRPr b="1" sz="1200" u="none" cap="none" strike="noStrike">
                        <a:solidFill>
                          <a:schemeClr val="dk1"/>
                        </a:solidFill>
                        <a:latin typeface="Manrope"/>
                        <a:ea typeface="Manrope"/>
                        <a:cs typeface="Manrope"/>
                        <a:sym typeface="Manrope"/>
                      </a:endParaRPr>
                    </a:p>
                  </a:txBody>
                  <a:tcPr marT="63500" marB="63500" marR="63500" marL="63500" anchor="ctr">
                    <a:lnL cap="flat" cmpd="sng" w="12700">
                      <a:solidFill>
                        <a:schemeClr val="dk1">
                          <a:alpha val="0"/>
                        </a:schemeClr>
                      </a:solidFill>
                      <a:prstDash val="solid"/>
                      <a:round/>
                      <a:headEnd len="sm" w="sm" type="none"/>
                      <a:tailEnd len="sm" w="sm" type="none"/>
                    </a:lnL>
                    <a:lnR cap="flat" cmpd="sng" w="12700">
                      <a:solidFill>
                        <a:schemeClr val="dk1">
                          <a:alpha val="0"/>
                        </a:scheme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581775">
                <a:tc rowSpan="2">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Manrope"/>
                          <a:ea typeface="Manrope"/>
                          <a:cs typeface="Manrope"/>
                          <a:sym typeface="Manrope"/>
                        </a:rPr>
                        <a:t>Tool</a:t>
                      </a:r>
                      <a:endParaRPr b="1" sz="1200" u="none" cap="none" strike="noStrike">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Manrope"/>
                          <a:ea typeface="Manrope"/>
                          <a:cs typeface="Manrope"/>
                          <a:sym typeface="Manrope"/>
                        </a:rPr>
                        <a:t>Visual Studio Code (VS Code)</a:t>
                      </a:r>
                      <a:endParaRPr sz="1200" u="none" cap="none" strike="noStrike">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FFFFFF">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Manrope"/>
                          <a:ea typeface="Manrope"/>
                          <a:cs typeface="Manrope"/>
                          <a:sym typeface="Manrope"/>
                        </a:rPr>
                        <a:t>Integrated Development Environment (IDE)</a:t>
                      </a:r>
                      <a:endParaRPr sz="1200" u="none" cap="none" strike="noStrike">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FFFFFF">
                          <a:alpha val="0"/>
                        </a:srgbClr>
                      </a:solidFill>
                      <a:prstDash val="solid"/>
                      <a:round/>
                      <a:headEnd len="sm" w="sm" type="none"/>
                      <a:tailEnd len="sm" w="sm" type="none"/>
                    </a:lnB>
                  </a:tcPr>
                </a:tc>
              </a:tr>
              <a:tr h="365850">
                <a:tc v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Manrope"/>
                          <a:ea typeface="Manrope"/>
                          <a:cs typeface="Manrope"/>
                          <a:sym typeface="Manrope"/>
                        </a:rPr>
                        <a:t>GitHub</a:t>
                      </a:r>
                      <a:endParaRPr sz="1200" u="none" cap="none" strike="noStrike">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Manrope"/>
                          <a:ea typeface="Manrope"/>
                          <a:cs typeface="Manrope"/>
                          <a:sym typeface="Manrope"/>
                        </a:rPr>
                        <a:t>Version Control System (VCS)</a:t>
                      </a:r>
                      <a:endParaRPr sz="1200" u="none" cap="none" strike="noStrike">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365850">
                <a:tc rowSpan="5">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Manrope"/>
                          <a:ea typeface="Manrope"/>
                          <a:cs typeface="Manrope"/>
                          <a:sym typeface="Manrope"/>
                        </a:rPr>
                        <a:t>Framework</a:t>
                      </a:r>
                      <a:endParaRPr b="1" sz="1200" u="none" cap="none" strike="noStrike">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Manrope"/>
                          <a:ea typeface="Manrope"/>
                          <a:cs typeface="Manrope"/>
                          <a:sym typeface="Manrope"/>
                        </a:rPr>
                        <a:t>Streamlit</a:t>
                      </a:r>
                      <a:endParaRPr sz="1200" u="none" cap="none" strike="noStrike">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FFFFFF">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Manrope"/>
                          <a:ea typeface="Manrope"/>
                          <a:cs typeface="Manrope"/>
                          <a:sym typeface="Manrope"/>
                        </a:rPr>
                        <a:t>Web Development</a:t>
                      </a:r>
                      <a:endParaRPr sz="1200" u="none" cap="none" strike="noStrike">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rgbClr val="FFFFFF">
                          <a:alpha val="0"/>
                        </a:srgbClr>
                      </a:solidFill>
                      <a:prstDash val="solid"/>
                      <a:round/>
                      <a:headEnd len="sm" w="sm" type="none"/>
                      <a:tailEnd len="sm" w="sm" type="none"/>
                    </a:lnB>
                  </a:tcPr>
                </a:tc>
              </a:tr>
              <a:tr h="365850">
                <a:tc v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Manrope"/>
                          <a:ea typeface="Manrope"/>
                          <a:cs typeface="Manrope"/>
                          <a:sym typeface="Manrope"/>
                        </a:rPr>
                        <a:t>Jupyter Notebook</a:t>
                      </a:r>
                      <a:endParaRPr sz="1200" u="none" cap="none" strike="noStrike">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Manrope"/>
                          <a:ea typeface="Manrope"/>
                          <a:cs typeface="Manrope"/>
                          <a:sym typeface="Manrope"/>
                        </a:rPr>
                        <a:t>Interactive Computing Environment</a:t>
                      </a:r>
                      <a:endParaRPr sz="1200" u="none" cap="none" strike="noStrike">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tcPr>
                </a:tc>
              </a:tr>
              <a:tr h="365850">
                <a:tc v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Manrope"/>
                          <a:ea typeface="Manrope"/>
                          <a:cs typeface="Manrope"/>
                          <a:sym typeface="Manrope"/>
                        </a:rPr>
                        <a:t>OpenCV (cv2)</a:t>
                      </a:r>
                      <a:endParaRPr sz="1200" u="none" cap="none" strike="noStrike">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Manrope"/>
                          <a:ea typeface="Manrope"/>
                          <a:cs typeface="Manrope"/>
                          <a:sym typeface="Manrope"/>
                        </a:rPr>
                        <a:t>Computer Vision Library</a:t>
                      </a:r>
                      <a:endParaRPr sz="1200" u="none" cap="none" strike="noStrike">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tcPr>
                </a:tc>
              </a:tr>
              <a:tr h="365850">
                <a:tc v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Manrope"/>
                          <a:ea typeface="Manrope"/>
                          <a:cs typeface="Manrope"/>
                          <a:sym typeface="Manrope"/>
                        </a:rPr>
                        <a:t>Keras</a:t>
                      </a:r>
                      <a:endParaRPr sz="1200" u="none" cap="none" strike="noStrike">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Manrope"/>
                          <a:ea typeface="Manrope"/>
                          <a:cs typeface="Manrope"/>
                          <a:sym typeface="Manrope"/>
                        </a:rPr>
                        <a:t>Deep Learning Framework</a:t>
                      </a:r>
                      <a:endParaRPr sz="1200" u="none" cap="none" strike="noStrike">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tcPr>
                </a:tc>
              </a:tr>
              <a:tr h="365850">
                <a:tc v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Manrope"/>
                          <a:ea typeface="Manrope"/>
                          <a:cs typeface="Manrope"/>
                          <a:sym typeface="Manrope"/>
                        </a:rPr>
                        <a:t>TensorFlow Hub</a:t>
                      </a:r>
                      <a:endParaRPr sz="1200" u="none" cap="none" strike="noStrike">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Manrope"/>
                          <a:ea typeface="Manrope"/>
                          <a:cs typeface="Manrope"/>
                          <a:sym typeface="Manrope"/>
                        </a:rPr>
                        <a:t>Pre-trained Model Repository</a:t>
                      </a:r>
                      <a:endParaRPr sz="1200" u="none" cap="none" strike="noStrike">
                        <a:solidFill>
                          <a:schemeClr val="dk1"/>
                        </a:solidFill>
                        <a:latin typeface="Manrope"/>
                        <a:ea typeface="Manrope"/>
                        <a:cs typeface="Manrope"/>
                        <a:sym typeface="Manrope"/>
                      </a:endParaRPr>
                    </a:p>
                  </a:txBody>
                  <a:tcPr marT="63500" marB="63500" marR="63500" marL="63500" anchor="ctr">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882" name="Google Shape;882;g2c851ec1ab4_1_0"/>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7.4 Tools and Frameworks</a:t>
            </a:r>
            <a:endParaRPr/>
          </a:p>
        </p:txBody>
      </p:sp>
      <p:sp>
        <p:nvSpPr>
          <p:cNvPr id="883" name="Google Shape;883;g2c851ec1ab4_1_0"/>
          <p:cNvSpPr txBox="1"/>
          <p:nvPr/>
        </p:nvSpPr>
        <p:spPr>
          <a:xfrm>
            <a:off x="2485400" y="4383575"/>
            <a:ext cx="41904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Manrope"/>
                <a:ea typeface="Manrope"/>
                <a:cs typeface="Manrope"/>
                <a:sym typeface="Manrope"/>
              </a:rPr>
              <a:t>Table 3. Tools and Frameworks Supporting the System</a:t>
            </a:r>
            <a:endParaRPr b="1" sz="1200">
              <a:solidFill>
                <a:schemeClr val="dk1"/>
              </a:solidFill>
              <a:latin typeface="Manrope"/>
              <a:ea typeface="Manrope"/>
              <a:cs typeface="Manrope"/>
              <a:sym typeface="Manrop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g2c99e623127_0_36"/>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7.5 Web Portal Structure</a:t>
            </a:r>
            <a:endParaRPr/>
          </a:p>
        </p:txBody>
      </p:sp>
      <p:pic>
        <p:nvPicPr>
          <p:cNvPr id="889" name="Google Shape;889;g2c99e623127_0_36"/>
          <p:cNvPicPr preferRelativeResize="0"/>
          <p:nvPr/>
        </p:nvPicPr>
        <p:blipFill rotWithShape="1">
          <a:blip r:embed="rId3">
            <a:alphaModFix/>
          </a:blip>
          <a:srcRect b="0" l="0" r="0" t="0"/>
          <a:stretch/>
        </p:blipFill>
        <p:spPr>
          <a:xfrm>
            <a:off x="1043425" y="1635238"/>
            <a:ext cx="1350775" cy="1350775"/>
          </a:xfrm>
          <a:prstGeom prst="rect">
            <a:avLst/>
          </a:prstGeom>
          <a:noFill/>
          <a:ln>
            <a:noFill/>
          </a:ln>
        </p:spPr>
      </p:pic>
      <p:sp>
        <p:nvSpPr>
          <p:cNvPr id="890" name="Google Shape;890;g2c99e623127_0_36"/>
          <p:cNvSpPr txBox="1"/>
          <p:nvPr/>
        </p:nvSpPr>
        <p:spPr>
          <a:xfrm>
            <a:off x="295925" y="3072763"/>
            <a:ext cx="2845800" cy="36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u="none" cap="none" strike="noStrike">
                <a:solidFill>
                  <a:schemeClr val="dk1"/>
                </a:solidFill>
                <a:latin typeface="Manrope"/>
                <a:ea typeface="Manrope"/>
                <a:cs typeface="Manrope"/>
                <a:sym typeface="Manrope"/>
              </a:rPr>
              <a:t>Collision Analysis System</a:t>
            </a:r>
            <a:endParaRPr b="1" i="0" u="none" cap="none" strike="noStrike">
              <a:solidFill>
                <a:schemeClr val="dk1"/>
              </a:solidFill>
              <a:latin typeface="Manrope"/>
              <a:ea typeface="Manrope"/>
              <a:cs typeface="Manrope"/>
              <a:sym typeface="Manrope"/>
            </a:endParaRPr>
          </a:p>
        </p:txBody>
      </p:sp>
      <p:sp>
        <p:nvSpPr>
          <p:cNvPr id="891" name="Google Shape;891;g2c99e623127_0_36"/>
          <p:cNvSpPr txBox="1"/>
          <p:nvPr/>
        </p:nvSpPr>
        <p:spPr>
          <a:xfrm>
            <a:off x="4548625" y="1034938"/>
            <a:ext cx="4385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anrope"/>
                <a:ea typeface="Manrope"/>
                <a:cs typeface="Manrope"/>
                <a:sym typeface="Manrope"/>
              </a:rPr>
              <a:t>Homepage:</a:t>
            </a:r>
            <a:endParaRPr b="1">
              <a:solidFill>
                <a:schemeClr val="dk1"/>
              </a:solidFill>
              <a:latin typeface="Manrope"/>
              <a:ea typeface="Manrope"/>
              <a:cs typeface="Manrope"/>
              <a:sym typeface="Manrope"/>
            </a:endParaRPr>
          </a:p>
          <a:p>
            <a:pPr indent="0" lvl="0" marL="0" rtl="0" algn="l">
              <a:spcBef>
                <a:spcPts val="0"/>
              </a:spcBef>
              <a:spcAft>
                <a:spcPts val="0"/>
              </a:spcAft>
              <a:buNone/>
            </a:pPr>
            <a:r>
              <a:rPr lang="en" sz="1300">
                <a:solidFill>
                  <a:schemeClr val="dk1"/>
                </a:solidFill>
                <a:latin typeface="Manrope"/>
                <a:ea typeface="Manrope"/>
                <a:cs typeface="Manrope"/>
                <a:sym typeface="Manrope"/>
              </a:rPr>
              <a:t>Introduction, usage tutorial and </a:t>
            </a:r>
            <a:r>
              <a:rPr lang="en" sz="1300">
                <a:solidFill>
                  <a:schemeClr val="dk1"/>
                </a:solidFill>
                <a:latin typeface="Manrope"/>
                <a:ea typeface="Manrope"/>
                <a:cs typeface="Manrope"/>
                <a:sym typeface="Manrope"/>
              </a:rPr>
              <a:t>license</a:t>
            </a:r>
            <a:r>
              <a:rPr lang="en" sz="1300">
                <a:solidFill>
                  <a:schemeClr val="dk1"/>
                </a:solidFill>
                <a:latin typeface="Manrope"/>
                <a:ea typeface="Manrope"/>
                <a:cs typeface="Manrope"/>
                <a:sym typeface="Manrope"/>
              </a:rPr>
              <a:t>.</a:t>
            </a:r>
            <a:endParaRPr sz="1300">
              <a:solidFill>
                <a:schemeClr val="dk1"/>
              </a:solidFill>
              <a:latin typeface="Manrope"/>
              <a:ea typeface="Manrope"/>
              <a:cs typeface="Manrope"/>
              <a:sym typeface="Manrope"/>
            </a:endParaRPr>
          </a:p>
        </p:txBody>
      </p:sp>
      <p:sp>
        <p:nvSpPr>
          <p:cNvPr id="892" name="Google Shape;892;g2c99e623127_0_36"/>
          <p:cNvSpPr txBox="1"/>
          <p:nvPr/>
        </p:nvSpPr>
        <p:spPr>
          <a:xfrm>
            <a:off x="4548625" y="1862825"/>
            <a:ext cx="4385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anrope"/>
                <a:ea typeface="Manrope"/>
                <a:cs typeface="Manrope"/>
                <a:sym typeface="Manrope"/>
              </a:rPr>
              <a:t>Map Dashboard:</a:t>
            </a:r>
            <a:endParaRPr b="1">
              <a:solidFill>
                <a:schemeClr val="dk1"/>
              </a:solidFill>
              <a:latin typeface="Manrope"/>
              <a:ea typeface="Manrope"/>
              <a:cs typeface="Manrope"/>
              <a:sym typeface="Manrope"/>
            </a:endParaRPr>
          </a:p>
          <a:p>
            <a:pPr indent="0" lvl="0" marL="0" rtl="0" algn="l">
              <a:spcBef>
                <a:spcPts val="0"/>
              </a:spcBef>
              <a:spcAft>
                <a:spcPts val="0"/>
              </a:spcAft>
              <a:buNone/>
            </a:pPr>
            <a:r>
              <a:rPr lang="en" sz="1300">
                <a:solidFill>
                  <a:schemeClr val="dk1"/>
                </a:solidFill>
                <a:latin typeface="Manrope"/>
                <a:ea typeface="Manrope"/>
                <a:cs typeface="Manrope"/>
                <a:sym typeface="Manrope"/>
              </a:rPr>
              <a:t>Statistical and interactive dashboard in mao format.</a:t>
            </a:r>
            <a:endParaRPr sz="1300">
              <a:solidFill>
                <a:schemeClr val="dk1"/>
              </a:solidFill>
              <a:latin typeface="Manrope"/>
              <a:ea typeface="Manrope"/>
              <a:cs typeface="Manrope"/>
              <a:sym typeface="Manrope"/>
            </a:endParaRPr>
          </a:p>
        </p:txBody>
      </p:sp>
      <p:sp>
        <p:nvSpPr>
          <p:cNvPr id="893" name="Google Shape;893;g2c99e623127_0_36"/>
          <p:cNvSpPr txBox="1"/>
          <p:nvPr/>
        </p:nvSpPr>
        <p:spPr>
          <a:xfrm>
            <a:off x="4548625" y="2744738"/>
            <a:ext cx="4630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anrope"/>
                <a:ea typeface="Manrope"/>
                <a:cs typeface="Manrope"/>
                <a:sym typeface="Manrope"/>
              </a:rPr>
              <a:t>PDF Analyzer</a:t>
            </a:r>
            <a:r>
              <a:rPr b="1" lang="en">
                <a:solidFill>
                  <a:schemeClr val="dk1"/>
                </a:solidFill>
                <a:latin typeface="Manrope"/>
                <a:ea typeface="Manrope"/>
                <a:cs typeface="Manrope"/>
                <a:sym typeface="Manrope"/>
              </a:rPr>
              <a:t>:</a:t>
            </a:r>
            <a:endParaRPr b="1">
              <a:solidFill>
                <a:schemeClr val="dk1"/>
              </a:solidFill>
              <a:latin typeface="Manrope"/>
              <a:ea typeface="Manrope"/>
              <a:cs typeface="Manrope"/>
              <a:sym typeface="Manrope"/>
            </a:endParaRPr>
          </a:p>
          <a:p>
            <a:pPr indent="0" lvl="0" marL="0" rtl="0" algn="l">
              <a:spcBef>
                <a:spcPts val="0"/>
              </a:spcBef>
              <a:spcAft>
                <a:spcPts val="0"/>
              </a:spcAft>
              <a:buNone/>
            </a:pPr>
            <a:r>
              <a:rPr lang="en" sz="1300">
                <a:solidFill>
                  <a:schemeClr val="dk1"/>
                </a:solidFill>
                <a:latin typeface="Manrope"/>
                <a:ea typeface="Manrope"/>
                <a:cs typeface="Manrope"/>
                <a:sym typeface="Manrope"/>
              </a:rPr>
              <a:t>Allow PDF document upload and analysis.</a:t>
            </a:r>
            <a:endParaRPr sz="1300">
              <a:solidFill>
                <a:schemeClr val="dk1"/>
              </a:solidFill>
              <a:latin typeface="Manrope"/>
              <a:ea typeface="Manrope"/>
              <a:cs typeface="Manrope"/>
              <a:sym typeface="Manrope"/>
            </a:endParaRPr>
          </a:p>
          <a:p>
            <a:pPr indent="0" lvl="0" marL="0" rtl="0" algn="l">
              <a:spcBef>
                <a:spcPts val="0"/>
              </a:spcBef>
              <a:spcAft>
                <a:spcPts val="0"/>
              </a:spcAft>
              <a:buNone/>
            </a:pPr>
            <a:r>
              <a:rPr lang="en" sz="1300">
                <a:solidFill>
                  <a:schemeClr val="dk1"/>
                </a:solidFill>
                <a:latin typeface="Manrope"/>
                <a:ea typeface="Manrope"/>
                <a:cs typeface="Manrope"/>
                <a:sym typeface="Manrope"/>
              </a:rPr>
              <a:t>Collision condition and objects extracted as table.</a:t>
            </a:r>
            <a:endParaRPr sz="1300">
              <a:solidFill>
                <a:schemeClr val="dk1"/>
              </a:solidFill>
              <a:latin typeface="Manrope"/>
              <a:ea typeface="Manrope"/>
              <a:cs typeface="Manrope"/>
              <a:sym typeface="Manrope"/>
            </a:endParaRPr>
          </a:p>
        </p:txBody>
      </p:sp>
      <p:sp>
        <p:nvSpPr>
          <p:cNvPr id="894" name="Google Shape;894;g2c99e623127_0_36"/>
          <p:cNvSpPr txBox="1"/>
          <p:nvPr/>
        </p:nvSpPr>
        <p:spPr>
          <a:xfrm>
            <a:off x="4548625" y="3826775"/>
            <a:ext cx="4260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Manrope"/>
                <a:ea typeface="Manrope"/>
                <a:cs typeface="Manrope"/>
                <a:sym typeface="Manrope"/>
              </a:rPr>
              <a:t>Video Analyzer</a:t>
            </a:r>
            <a:r>
              <a:rPr b="1" lang="en">
                <a:solidFill>
                  <a:schemeClr val="dk1"/>
                </a:solidFill>
                <a:latin typeface="Manrope"/>
                <a:ea typeface="Manrope"/>
                <a:cs typeface="Manrope"/>
                <a:sym typeface="Manrope"/>
              </a:rPr>
              <a:t>:</a:t>
            </a:r>
            <a:endParaRPr b="1">
              <a:solidFill>
                <a:schemeClr val="dk1"/>
              </a:solidFill>
              <a:latin typeface="Manrope"/>
              <a:ea typeface="Manrope"/>
              <a:cs typeface="Manrope"/>
              <a:sym typeface="Manrope"/>
            </a:endParaRPr>
          </a:p>
          <a:p>
            <a:pPr indent="0" lvl="0" marL="0" rtl="0" algn="l">
              <a:spcBef>
                <a:spcPts val="0"/>
              </a:spcBef>
              <a:spcAft>
                <a:spcPts val="0"/>
              </a:spcAft>
              <a:buNone/>
            </a:pPr>
            <a:r>
              <a:rPr lang="en" sz="1300">
                <a:solidFill>
                  <a:schemeClr val="dk1"/>
                </a:solidFill>
                <a:latin typeface="Manrope"/>
                <a:ea typeface="Manrope"/>
                <a:cs typeface="Manrope"/>
                <a:sym typeface="Manrope"/>
              </a:rPr>
              <a:t>Allow MP4 video upload and processing.</a:t>
            </a:r>
            <a:endParaRPr sz="1300">
              <a:solidFill>
                <a:schemeClr val="dk1"/>
              </a:solidFill>
              <a:latin typeface="Manrope"/>
              <a:ea typeface="Manrope"/>
              <a:cs typeface="Manrope"/>
              <a:sym typeface="Manrope"/>
            </a:endParaRPr>
          </a:p>
          <a:p>
            <a:pPr indent="0" lvl="0" marL="0" rtl="0" algn="l">
              <a:spcBef>
                <a:spcPts val="0"/>
              </a:spcBef>
              <a:spcAft>
                <a:spcPts val="0"/>
              </a:spcAft>
              <a:buNone/>
            </a:pPr>
            <a:r>
              <a:rPr lang="en" sz="1300">
                <a:solidFill>
                  <a:schemeClr val="dk1"/>
                </a:solidFill>
                <a:latin typeface="Manrope"/>
                <a:ea typeface="Manrope"/>
                <a:cs typeface="Manrope"/>
                <a:sym typeface="Manrope"/>
              </a:rPr>
              <a:t>Detect</a:t>
            </a:r>
            <a:r>
              <a:rPr lang="en" sz="1300">
                <a:solidFill>
                  <a:schemeClr val="dk1"/>
                </a:solidFill>
                <a:latin typeface="Manrope"/>
                <a:ea typeface="Manrope"/>
                <a:cs typeface="Manrope"/>
                <a:sym typeface="Manrope"/>
              </a:rPr>
              <a:t> objects and conditions and output new video.</a:t>
            </a:r>
            <a:endParaRPr sz="1300">
              <a:solidFill>
                <a:schemeClr val="dk1"/>
              </a:solidFill>
              <a:latin typeface="Manrope"/>
              <a:ea typeface="Manrope"/>
              <a:cs typeface="Manrope"/>
              <a:sym typeface="Manrope"/>
            </a:endParaRPr>
          </a:p>
        </p:txBody>
      </p:sp>
      <p:pic>
        <p:nvPicPr>
          <p:cNvPr id="895" name="Google Shape;895;g2c99e623127_0_36"/>
          <p:cNvPicPr preferRelativeResize="0"/>
          <p:nvPr/>
        </p:nvPicPr>
        <p:blipFill>
          <a:blip r:embed="rId4">
            <a:alphaModFix/>
          </a:blip>
          <a:stretch>
            <a:fillRect/>
          </a:stretch>
        </p:blipFill>
        <p:spPr>
          <a:xfrm>
            <a:off x="3984225" y="1101459"/>
            <a:ext cx="482075" cy="467275"/>
          </a:xfrm>
          <a:prstGeom prst="rect">
            <a:avLst/>
          </a:prstGeom>
          <a:noFill/>
          <a:ln>
            <a:noFill/>
          </a:ln>
        </p:spPr>
      </p:pic>
      <p:pic>
        <p:nvPicPr>
          <p:cNvPr id="896" name="Google Shape;896;g2c99e623127_0_36"/>
          <p:cNvPicPr preferRelativeResize="0"/>
          <p:nvPr/>
        </p:nvPicPr>
        <p:blipFill>
          <a:blip r:embed="rId5">
            <a:alphaModFix/>
          </a:blip>
          <a:stretch>
            <a:fillRect/>
          </a:stretch>
        </p:blipFill>
        <p:spPr>
          <a:xfrm>
            <a:off x="4064387" y="3997386"/>
            <a:ext cx="412950" cy="412950"/>
          </a:xfrm>
          <a:prstGeom prst="rect">
            <a:avLst/>
          </a:prstGeom>
          <a:noFill/>
          <a:ln>
            <a:noFill/>
          </a:ln>
        </p:spPr>
      </p:pic>
      <p:pic>
        <p:nvPicPr>
          <p:cNvPr id="897" name="Google Shape;897;g2c99e623127_0_36"/>
          <p:cNvPicPr preferRelativeResize="0"/>
          <p:nvPr/>
        </p:nvPicPr>
        <p:blipFill rotWithShape="1">
          <a:blip r:embed="rId6">
            <a:alphaModFix/>
          </a:blip>
          <a:srcRect b="15069" l="20111" r="21711" t="14838"/>
          <a:stretch/>
        </p:blipFill>
        <p:spPr>
          <a:xfrm>
            <a:off x="4064363" y="2889838"/>
            <a:ext cx="412950" cy="497535"/>
          </a:xfrm>
          <a:prstGeom prst="rect">
            <a:avLst/>
          </a:prstGeom>
          <a:noFill/>
          <a:ln>
            <a:noFill/>
          </a:ln>
        </p:spPr>
      </p:pic>
      <p:pic>
        <p:nvPicPr>
          <p:cNvPr id="898" name="Google Shape;898;g2c99e623127_0_36"/>
          <p:cNvPicPr preferRelativeResize="0"/>
          <p:nvPr/>
        </p:nvPicPr>
        <p:blipFill>
          <a:blip r:embed="rId7">
            <a:alphaModFix/>
          </a:blip>
          <a:stretch>
            <a:fillRect/>
          </a:stretch>
        </p:blipFill>
        <p:spPr>
          <a:xfrm>
            <a:off x="4037222" y="2006265"/>
            <a:ext cx="467275" cy="467275"/>
          </a:xfrm>
          <a:prstGeom prst="rect">
            <a:avLst/>
          </a:prstGeom>
          <a:noFill/>
          <a:ln>
            <a:noFill/>
          </a:ln>
        </p:spPr>
      </p:pic>
      <p:sp>
        <p:nvSpPr>
          <p:cNvPr id="899" name="Google Shape;899;g2c99e623127_0_36"/>
          <p:cNvSpPr txBox="1"/>
          <p:nvPr/>
        </p:nvSpPr>
        <p:spPr>
          <a:xfrm>
            <a:off x="3442525" y="898088"/>
            <a:ext cx="6195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4000">
                <a:solidFill>
                  <a:schemeClr val="dk1"/>
                </a:solidFill>
                <a:latin typeface="Manrope"/>
                <a:ea typeface="Manrope"/>
                <a:cs typeface="Manrope"/>
                <a:sym typeface="Manrope"/>
              </a:rPr>
              <a:t>1.</a:t>
            </a:r>
            <a:endParaRPr b="1" i="1" sz="4000">
              <a:solidFill>
                <a:schemeClr val="dk1"/>
              </a:solidFill>
              <a:latin typeface="Manrope"/>
              <a:ea typeface="Manrope"/>
              <a:cs typeface="Manrope"/>
              <a:sym typeface="Manrope"/>
            </a:endParaRPr>
          </a:p>
        </p:txBody>
      </p:sp>
      <p:sp>
        <p:nvSpPr>
          <p:cNvPr id="900" name="Google Shape;900;g2c99e623127_0_36"/>
          <p:cNvSpPr txBox="1"/>
          <p:nvPr/>
        </p:nvSpPr>
        <p:spPr>
          <a:xfrm>
            <a:off x="3427550" y="1804075"/>
            <a:ext cx="771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4000">
                <a:solidFill>
                  <a:schemeClr val="dk1"/>
                </a:solidFill>
                <a:latin typeface="Manrope"/>
                <a:ea typeface="Manrope"/>
                <a:cs typeface="Manrope"/>
                <a:sym typeface="Manrope"/>
              </a:rPr>
              <a:t>2</a:t>
            </a:r>
            <a:r>
              <a:rPr b="1" i="1" lang="en" sz="4000">
                <a:solidFill>
                  <a:schemeClr val="dk1"/>
                </a:solidFill>
                <a:latin typeface="Manrope"/>
                <a:ea typeface="Manrope"/>
                <a:cs typeface="Manrope"/>
                <a:sym typeface="Manrope"/>
              </a:rPr>
              <a:t>.</a:t>
            </a:r>
            <a:endParaRPr b="1" i="1" sz="4000">
              <a:solidFill>
                <a:schemeClr val="dk1"/>
              </a:solidFill>
              <a:latin typeface="Manrope"/>
              <a:ea typeface="Manrope"/>
              <a:cs typeface="Manrope"/>
              <a:sym typeface="Manrope"/>
            </a:endParaRPr>
          </a:p>
        </p:txBody>
      </p:sp>
      <p:sp>
        <p:nvSpPr>
          <p:cNvPr id="901" name="Google Shape;901;g2c99e623127_0_36"/>
          <p:cNvSpPr txBox="1"/>
          <p:nvPr/>
        </p:nvSpPr>
        <p:spPr>
          <a:xfrm>
            <a:off x="3427550" y="2781325"/>
            <a:ext cx="771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4000">
                <a:solidFill>
                  <a:schemeClr val="dk1"/>
                </a:solidFill>
                <a:latin typeface="Manrope"/>
                <a:ea typeface="Manrope"/>
                <a:cs typeface="Manrope"/>
                <a:sym typeface="Manrope"/>
              </a:rPr>
              <a:t>3</a:t>
            </a:r>
            <a:r>
              <a:rPr b="1" i="1" lang="en" sz="4000">
                <a:solidFill>
                  <a:schemeClr val="dk1"/>
                </a:solidFill>
                <a:latin typeface="Manrope"/>
                <a:ea typeface="Manrope"/>
                <a:cs typeface="Manrope"/>
                <a:sym typeface="Manrope"/>
              </a:rPr>
              <a:t>.</a:t>
            </a:r>
            <a:endParaRPr b="1" i="1" sz="4000">
              <a:solidFill>
                <a:schemeClr val="dk1"/>
              </a:solidFill>
              <a:latin typeface="Manrope"/>
              <a:ea typeface="Manrope"/>
              <a:cs typeface="Manrope"/>
              <a:sym typeface="Manrope"/>
            </a:endParaRPr>
          </a:p>
        </p:txBody>
      </p:sp>
      <p:sp>
        <p:nvSpPr>
          <p:cNvPr id="902" name="Google Shape;902;g2c99e623127_0_36"/>
          <p:cNvSpPr txBox="1"/>
          <p:nvPr/>
        </p:nvSpPr>
        <p:spPr>
          <a:xfrm>
            <a:off x="3427550" y="3803675"/>
            <a:ext cx="771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4000">
                <a:solidFill>
                  <a:schemeClr val="dk1"/>
                </a:solidFill>
                <a:latin typeface="Manrope"/>
                <a:ea typeface="Manrope"/>
                <a:cs typeface="Manrope"/>
                <a:sym typeface="Manrope"/>
              </a:rPr>
              <a:t>4</a:t>
            </a:r>
            <a:r>
              <a:rPr b="1" i="1" lang="en" sz="4000">
                <a:solidFill>
                  <a:schemeClr val="dk1"/>
                </a:solidFill>
                <a:latin typeface="Manrope"/>
                <a:ea typeface="Manrope"/>
                <a:cs typeface="Manrope"/>
                <a:sym typeface="Manrope"/>
              </a:rPr>
              <a:t>.</a:t>
            </a:r>
            <a:endParaRPr b="1" i="1" sz="4000">
              <a:solidFill>
                <a:schemeClr val="dk1"/>
              </a:solidFill>
              <a:latin typeface="Manrope"/>
              <a:ea typeface="Manrope"/>
              <a:cs typeface="Manrope"/>
              <a:sym typeface="Manrope"/>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pic>
        <p:nvPicPr>
          <p:cNvPr id="907" name="Google Shape;907;g2c99e623127_0_0"/>
          <p:cNvPicPr preferRelativeResize="0"/>
          <p:nvPr/>
        </p:nvPicPr>
        <p:blipFill rotWithShape="1">
          <a:blip r:embed="rId3">
            <a:alphaModFix/>
          </a:blip>
          <a:srcRect b="0" l="0" r="0" t="0"/>
          <a:stretch/>
        </p:blipFill>
        <p:spPr>
          <a:xfrm>
            <a:off x="1944800" y="771200"/>
            <a:ext cx="5080750" cy="4034075"/>
          </a:xfrm>
          <a:prstGeom prst="rect">
            <a:avLst/>
          </a:prstGeom>
          <a:noFill/>
          <a:ln>
            <a:noFill/>
          </a:ln>
        </p:spPr>
      </p:pic>
      <p:sp>
        <p:nvSpPr>
          <p:cNvPr id="908" name="Google Shape;908;g2c99e623127_0_0"/>
          <p:cNvSpPr txBox="1"/>
          <p:nvPr/>
        </p:nvSpPr>
        <p:spPr>
          <a:xfrm>
            <a:off x="271175" y="714475"/>
            <a:ext cx="47673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dk1"/>
                </a:solidFill>
                <a:latin typeface="Manrope"/>
                <a:ea typeface="Manrope"/>
                <a:cs typeface="Manrope"/>
                <a:sym typeface="Manrope"/>
              </a:rPr>
              <a:t>Homepage:</a:t>
            </a:r>
            <a:endParaRPr b="1" sz="1200">
              <a:solidFill>
                <a:schemeClr val="dk1"/>
              </a:solidFill>
              <a:latin typeface="Manrope"/>
              <a:ea typeface="Manrope"/>
              <a:cs typeface="Manrope"/>
              <a:sym typeface="Manrope"/>
            </a:endParaRPr>
          </a:p>
        </p:txBody>
      </p:sp>
      <p:sp>
        <p:nvSpPr>
          <p:cNvPr id="909" name="Google Shape;909;g2c99e623127_0_0"/>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7.5 Web Portal Interface</a:t>
            </a:r>
            <a:endParaRPr/>
          </a:p>
        </p:txBody>
      </p:sp>
      <p:pic>
        <p:nvPicPr>
          <p:cNvPr id="910" name="Google Shape;910;g2c99e623127_0_0"/>
          <p:cNvPicPr preferRelativeResize="0"/>
          <p:nvPr/>
        </p:nvPicPr>
        <p:blipFill rotWithShape="1">
          <a:blip r:embed="rId4">
            <a:alphaModFix/>
          </a:blip>
          <a:srcRect b="23955" l="0" r="0" t="663"/>
          <a:stretch/>
        </p:blipFill>
        <p:spPr>
          <a:xfrm>
            <a:off x="2151509" y="963581"/>
            <a:ext cx="4682067" cy="261667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pic>
        <p:nvPicPr>
          <p:cNvPr id="915" name="Google Shape;915;g2c8500176f4_0_1"/>
          <p:cNvPicPr preferRelativeResize="0"/>
          <p:nvPr/>
        </p:nvPicPr>
        <p:blipFill rotWithShape="1">
          <a:blip r:embed="rId3">
            <a:alphaModFix/>
          </a:blip>
          <a:srcRect b="0" l="0" r="0" t="0"/>
          <a:stretch/>
        </p:blipFill>
        <p:spPr>
          <a:xfrm>
            <a:off x="2088100" y="771200"/>
            <a:ext cx="4937450" cy="4034075"/>
          </a:xfrm>
          <a:prstGeom prst="rect">
            <a:avLst/>
          </a:prstGeom>
          <a:noFill/>
          <a:ln>
            <a:noFill/>
          </a:ln>
        </p:spPr>
      </p:pic>
      <p:sp>
        <p:nvSpPr>
          <p:cNvPr id="916" name="Google Shape;916;g2c8500176f4_0_1"/>
          <p:cNvSpPr txBox="1"/>
          <p:nvPr/>
        </p:nvSpPr>
        <p:spPr>
          <a:xfrm>
            <a:off x="271175" y="714475"/>
            <a:ext cx="2432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dk1"/>
                </a:solidFill>
                <a:latin typeface="Manrope"/>
                <a:ea typeface="Manrope"/>
                <a:cs typeface="Manrope"/>
                <a:sym typeface="Manrope"/>
              </a:rPr>
              <a:t>Dashboard</a:t>
            </a:r>
            <a:r>
              <a:rPr b="1" lang="en" sz="1200">
                <a:solidFill>
                  <a:schemeClr val="dk1"/>
                </a:solidFill>
                <a:latin typeface="Manrope"/>
                <a:ea typeface="Manrope"/>
                <a:cs typeface="Manrope"/>
                <a:sym typeface="Manrope"/>
              </a:rPr>
              <a:t>:</a:t>
            </a:r>
            <a:endParaRPr b="1" i="0" sz="1200" u="none" cap="none" strike="noStrike">
              <a:solidFill>
                <a:schemeClr val="dk1"/>
              </a:solidFill>
              <a:latin typeface="Manrope"/>
              <a:ea typeface="Manrope"/>
              <a:cs typeface="Manrope"/>
              <a:sym typeface="Manrope"/>
            </a:endParaRPr>
          </a:p>
        </p:txBody>
      </p:sp>
      <p:sp>
        <p:nvSpPr>
          <p:cNvPr id="917" name="Google Shape;917;g2c8500176f4_0_1"/>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7.5 Web Portal Interface</a:t>
            </a:r>
            <a:endParaRPr/>
          </a:p>
        </p:txBody>
      </p:sp>
      <p:pic>
        <p:nvPicPr>
          <p:cNvPr id="918" name="Google Shape;918;g2c8500176f4_0_1"/>
          <p:cNvPicPr preferRelativeResize="0"/>
          <p:nvPr/>
        </p:nvPicPr>
        <p:blipFill rotWithShape="1">
          <a:blip r:embed="rId4">
            <a:alphaModFix/>
          </a:blip>
          <a:srcRect b="10378" l="0" r="0" t="0"/>
          <a:stretch/>
        </p:blipFill>
        <p:spPr>
          <a:xfrm>
            <a:off x="2297296" y="950086"/>
            <a:ext cx="4550494" cy="265258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pic>
        <p:nvPicPr>
          <p:cNvPr id="923" name="Google Shape;923;g2c8500176f4_0_10"/>
          <p:cNvPicPr preferRelativeResize="0"/>
          <p:nvPr/>
        </p:nvPicPr>
        <p:blipFill rotWithShape="1">
          <a:blip r:embed="rId3">
            <a:alphaModFix/>
          </a:blip>
          <a:srcRect b="0" l="0" r="0" t="0"/>
          <a:stretch/>
        </p:blipFill>
        <p:spPr>
          <a:xfrm>
            <a:off x="2130750" y="771200"/>
            <a:ext cx="4894800" cy="4034075"/>
          </a:xfrm>
          <a:prstGeom prst="rect">
            <a:avLst/>
          </a:prstGeom>
          <a:noFill/>
          <a:ln>
            <a:noFill/>
          </a:ln>
        </p:spPr>
      </p:pic>
      <p:sp>
        <p:nvSpPr>
          <p:cNvPr id="924" name="Google Shape;924;g2c8500176f4_0_10"/>
          <p:cNvSpPr txBox="1"/>
          <p:nvPr/>
        </p:nvSpPr>
        <p:spPr>
          <a:xfrm>
            <a:off x="271175" y="714475"/>
            <a:ext cx="2432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dk1"/>
                </a:solidFill>
                <a:latin typeface="Manrope"/>
                <a:ea typeface="Manrope"/>
                <a:cs typeface="Manrope"/>
                <a:sym typeface="Manrope"/>
              </a:rPr>
              <a:t>PDF Analyzer</a:t>
            </a:r>
            <a:r>
              <a:rPr b="1" lang="en" sz="1200">
                <a:solidFill>
                  <a:schemeClr val="dk1"/>
                </a:solidFill>
                <a:latin typeface="Manrope"/>
                <a:ea typeface="Manrope"/>
                <a:cs typeface="Manrope"/>
                <a:sym typeface="Manrope"/>
              </a:rPr>
              <a:t>:</a:t>
            </a:r>
            <a:endParaRPr b="1" i="0" sz="1200" u="none" cap="none" strike="noStrike">
              <a:solidFill>
                <a:schemeClr val="dk1"/>
              </a:solidFill>
              <a:latin typeface="Manrope"/>
              <a:ea typeface="Manrope"/>
              <a:cs typeface="Manrope"/>
              <a:sym typeface="Manrope"/>
            </a:endParaRPr>
          </a:p>
        </p:txBody>
      </p:sp>
      <p:sp>
        <p:nvSpPr>
          <p:cNvPr id="925" name="Google Shape;925;g2c8500176f4_0_10"/>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7.5 Web Portal Interface</a:t>
            </a:r>
            <a:endParaRPr/>
          </a:p>
        </p:txBody>
      </p:sp>
      <p:pic>
        <p:nvPicPr>
          <p:cNvPr id="926" name="Google Shape;926;g2c8500176f4_0_10"/>
          <p:cNvPicPr preferRelativeResize="0"/>
          <p:nvPr/>
        </p:nvPicPr>
        <p:blipFill rotWithShape="1">
          <a:blip r:embed="rId4">
            <a:alphaModFix/>
          </a:blip>
          <a:srcRect b="31581" l="0" r="0" t="0"/>
          <a:stretch/>
        </p:blipFill>
        <p:spPr>
          <a:xfrm>
            <a:off x="2361381" y="944964"/>
            <a:ext cx="4488696" cy="264651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pic>
        <p:nvPicPr>
          <p:cNvPr id="931" name="Google Shape;931;g2c8500176f4_0_16"/>
          <p:cNvPicPr preferRelativeResize="0"/>
          <p:nvPr/>
        </p:nvPicPr>
        <p:blipFill rotWithShape="1">
          <a:blip r:embed="rId3">
            <a:alphaModFix/>
          </a:blip>
          <a:srcRect b="0" l="0" r="0" t="0"/>
          <a:stretch/>
        </p:blipFill>
        <p:spPr>
          <a:xfrm>
            <a:off x="1985750" y="771200"/>
            <a:ext cx="5039800" cy="4034075"/>
          </a:xfrm>
          <a:prstGeom prst="rect">
            <a:avLst/>
          </a:prstGeom>
          <a:noFill/>
          <a:ln>
            <a:noFill/>
          </a:ln>
        </p:spPr>
      </p:pic>
      <p:sp>
        <p:nvSpPr>
          <p:cNvPr id="932" name="Google Shape;932;g2c8500176f4_0_16"/>
          <p:cNvSpPr txBox="1"/>
          <p:nvPr/>
        </p:nvSpPr>
        <p:spPr>
          <a:xfrm>
            <a:off x="271175" y="714475"/>
            <a:ext cx="2432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1" lang="en" sz="1200">
                <a:solidFill>
                  <a:schemeClr val="dk1"/>
                </a:solidFill>
                <a:latin typeface="Manrope"/>
                <a:ea typeface="Manrope"/>
                <a:cs typeface="Manrope"/>
                <a:sym typeface="Manrope"/>
              </a:rPr>
              <a:t>Video</a:t>
            </a:r>
            <a:r>
              <a:rPr b="1" lang="en" sz="1200">
                <a:solidFill>
                  <a:schemeClr val="dk1"/>
                </a:solidFill>
                <a:latin typeface="Manrope"/>
                <a:ea typeface="Manrope"/>
                <a:cs typeface="Manrope"/>
                <a:sym typeface="Manrope"/>
              </a:rPr>
              <a:t> Analyzer:</a:t>
            </a:r>
            <a:endParaRPr b="1" i="0" sz="1200" u="none" cap="none" strike="noStrike">
              <a:solidFill>
                <a:schemeClr val="dk1"/>
              </a:solidFill>
              <a:latin typeface="Manrope"/>
              <a:ea typeface="Manrope"/>
              <a:cs typeface="Manrope"/>
              <a:sym typeface="Manrope"/>
            </a:endParaRPr>
          </a:p>
        </p:txBody>
      </p:sp>
      <p:sp>
        <p:nvSpPr>
          <p:cNvPr id="933" name="Google Shape;933;g2c8500176f4_0_16"/>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7.5 Web Portal Interface</a:t>
            </a:r>
            <a:endParaRPr/>
          </a:p>
        </p:txBody>
      </p:sp>
      <p:pic>
        <p:nvPicPr>
          <p:cNvPr id="934" name="Google Shape;934;g2c8500176f4_0_16"/>
          <p:cNvPicPr preferRelativeResize="0"/>
          <p:nvPr/>
        </p:nvPicPr>
        <p:blipFill rotWithShape="1">
          <a:blip r:embed="rId4">
            <a:alphaModFix/>
          </a:blip>
          <a:srcRect b="10586" l="0" r="0" t="0"/>
          <a:stretch/>
        </p:blipFill>
        <p:spPr>
          <a:xfrm>
            <a:off x="2197250" y="952350"/>
            <a:ext cx="4692224" cy="26472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g2c9fe341514_1_1"/>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7.6 Web Portal Demo: Live</a:t>
            </a:r>
            <a:endParaRPr/>
          </a:p>
        </p:txBody>
      </p:sp>
      <p:sp>
        <p:nvSpPr>
          <p:cNvPr id="940" name="Google Shape;940;g2c9fe341514_1_1"/>
          <p:cNvSpPr txBox="1"/>
          <p:nvPr/>
        </p:nvSpPr>
        <p:spPr>
          <a:xfrm>
            <a:off x="1511600" y="1935900"/>
            <a:ext cx="6138000" cy="127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u="sng">
                <a:solidFill>
                  <a:schemeClr val="hlink"/>
                </a:solidFill>
                <a:latin typeface="Manrope"/>
                <a:ea typeface="Manrope"/>
                <a:cs typeface="Manrope"/>
                <a:sym typeface="Manrope"/>
                <a:hlinkClick r:id="rId3"/>
              </a:rPr>
              <a:t>Autonomous Vehicle </a:t>
            </a:r>
            <a:endParaRPr b="1" sz="2200">
              <a:solidFill>
                <a:schemeClr val="dk1"/>
              </a:solidFill>
              <a:latin typeface="Manrope"/>
              <a:ea typeface="Manrope"/>
              <a:cs typeface="Manrope"/>
              <a:sym typeface="Manrope"/>
            </a:endParaRPr>
          </a:p>
          <a:p>
            <a:pPr indent="0" lvl="0" marL="0" rtl="0" algn="ctr">
              <a:spcBef>
                <a:spcPts val="0"/>
              </a:spcBef>
              <a:spcAft>
                <a:spcPts val="0"/>
              </a:spcAft>
              <a:buNone/>
            </a:pPr>
            <a:r>
              <a:rPr b="1" lang="en" sz="2200" u="sng">
                <a:solidFill>
                  <a:schemeClr val="hlink"/>
                </a:solidFill>
                <a:latin typeface="Manrope"/>
                <a:ea typeface="Manrope"/>
                <a:cs typeface="Manrope"/>
                <a:sym typeface="Manrope"/>
                <a:hlinkClick r:id="rId4"/>
              </a:rPr>
              <a:t>Collision Analysis System</a:t>
            </a:r>
            <a:endParaRPr b="1" sz="2200">
              <a:solidFill>
                <a:schemeClr val="dk1"/>
              </a:solidFill>
              <a:latin typeface="Manrope"/>
              <a:ea typeface="Manrope"/>
              <a:cs typeface="Manrope"/>
              <a:sym typeface="Manrope"/>
            </a:endParaRPr>
          </a:p>
        </p:txBody>
      </p:sp>
      <p:pic>
        <p:nvPicPr>
          <p:cNvPr id="941" name="Google Shape;941;g2c9fe341514_1_1">
            <a:hlinkClick r:id="rId5"/>
          </p:cNvPr>
          <p:cNvPicPr preferRelativeResize="0"/>
          <p:nvPr/>
        </p:nvPicPr>
        <p:blipFill>
          <a:blip r:embed="rId6">
            <a:alphaModFix/>
          </a:blip>
          <a:stretch>
            <a:fillRect/>
          </a:stretch>
        </p:blipFill>
        <p:spPr>
          <a:xfrm>
            <a:off x="2288050" y="2393250"/>
            <a:ext cx="357000" cy="357000"/>
          </a:xfrm>
          <a:prstGeom prst="rect">
            <a:avLst/>
          </a:prstGeom>
          <a:noFill/>
          <a:ln>
            <a:noFill/>
          </a:ln>
        </p:spPr>
      </p:pic>
      <p:sp>
        <p:nvSpPr>
          <p:cNvPr id="942" name="Google Shape;942;g2c9fe341514_1_1"/>
          <p:cNvSpPr txBox="1"/>
          <p:nvPr/>
        </p:nvSpPr>
        <p:spPr>
          <a:xfrm>
            <a:off x="0" y="4568900"/>
            <a:ext cx="6046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Manrope"/>
                <a:ea typeface="Manrope"/>
                <a:cs typeface="Manrope"/>
                <a:sym typeface="Manrope"/>
              </a:rPr>
              <a:t>*Please contact us if you would like to access the portal.</a:t>
            </a:r>
            <a:endParaRPr sz="1000">
              <a:solidFill>
                <a:schemeClr val="dk1"/>
              </a:solidFill>
              <a:latin typeface="Manrope"/>
              <a:ea typeface="Manrope"/>
              <a:cs typeface="Manrope"/>
              <a:sym typeface="Manrop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1" name="Shape 391"/>
        <p:cNvGrpSpPr/>
        <p:nvPr/>
      </p:nvGrpSpPr>
      <p:grpSpPr>
        <a:xfrm>
          <a:off x="0" y="0"/>
          <a:ext cx="0" cy="0"/>
          <a:chOff x="0" y="0"/>
          <a:chExt cx="0" cy="0"/>
        </a:xfrm>
      </p:grpSpPr>
      <p:sp>
        <p:nvSpPr>
          <p:cNvPr id="392" name="Google Shape;392;g2a160e0cda4_0_96"/>
          <p:cNvSpPr txBox="1"/>
          <p:nvPr>
            <p:ph type="title"/>
          </p:nvPr>
        </p:nvSpPr>
        <p:spPr>
          <a:xfrm>
            <a:off x="1217650" y="1560625"/>
            <a:ext cx="6875400" cy="736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Data Pre-Processing</a:t>
            </a:r>
            <a:endParaRPr/>
          </a:p>
        </p:txBody>
      </p:sp>
      <p:sp>
        <p:nvSpPr>
          <p:cNvPr id="393" name="Google Shape;393;g2a160e0cda4_0_96"/>
          <p:cNvSpPr txBox="1"/>
          <p:nvPr>
            <p:ph idx="2" type="title"/>
          </p:nvPr>
        </p:nvSpPr>
        <p:spPr>
          <a:xfrm>
            <a:off x="3954150" y="539502"/>
            <a:ext cx="1235700" cy="841800"/>
          </a:xfrm>
          <a:prstGeom prst="rect">
            <a:avLst/>
          </a:prstGeom>
          <a:solidFill>
            <a:srgbClr val="FFFFFF">
              <a:alpha val="8235"/>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02</a:t>
            </a:r>
            <a:endParaRPr/>
          </a:p>
        </p:txBody>
      </p:sp>
      <p:pic>
        <p:nvPicPr>
          <p:cNvPr id="394" name="Google Shape;394;g2a160e0cda4_0_96"/>
          <p:cNvPicPr preferRelativeResize="0"/>
          <p:nvPr/>
        </p:nvPicPr>
        <p:blipFill rotWithShape="1">
          <a:blip r:embed="rId3">
            <a:alphaModFix/>
          </a:blip>
          <a:srcRect b="28285" l="0" r="0" t="-93"/>
          <a:stretch/>
        </p:blipFill>
        <p:spPr>
          <a:xfrm>
            <a:off x="5276204" y="2622725"/>
            <a:ext cx="3393157" cy="2520774"/>
          </a:xfrm>
          <a:prstGeom prst="rect">
            <a:avLst/>
          </a:prstGeom>
          <a:noFill/>
          <a:ln>
            <a:noFill/>
          </a:ln>
        </p:spPr>
      </p:pic>
      <p:pic>
        <p:nvPicPr>
          <p:cNvPr id="395" name="Google Shape;395;g2a160e0cda4_0_96"/>
          <p:cNvPicPr preferRelativeResize="0"/>
          <p:nvPr/>
        </p:nvPicPr>
        <p:blipFill rotWithShape="1">
          <a:blip r:embed="rId4">
            <a:alphaModFix/>
          </a:blip>
          <a:srcRect b="28262" l="0" r="0" t="-129"/>
          <a:stretch/>
        </p:blipFill>
        <p:spPr>
          <a:xfrm>
            <a:off x="474638" y="2622770"/>
            <a:ext cx="3457614" cy="2520823"/>
          </a:xfrm>
          <a:prstGeom prst="rect">
            <a:avLst/>
          </a:prstGeom>
          <a:noFill/>
          <a:ln>
            <a:noFill/>
          </a:ln>
        </p:spPr>
      </p:pic>
      <p:pic>
        <p:nvPicPr>
          <p:cNvPr id="396" name="Google Shape;396;g2a160e0cda4_0_96"/>
          <p:cNvPicPr preferRelativeResize="0"/>
          <p:nvPr/>
        </p:nvPicPr>
        <p:blipFill rotWithShape="1">
          <a:blip r:embed="rId5">
            <a:alphaModFix/>
          </a:blip>
          <a:srcRect b="0" l="0" r="0" t="0"/>
          <a:stretch/>
        </p:blipFill>
        <p:spPr>
          <a:xfrm>
            <a:off x="2587078" y="3252762"/>
            <a:ext cx="1250685" cy="147194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g2c8500176f4_0_22"/>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7.6 Web Portal Demo: </a:t>
            </a:r>
            <a:r>
              <a:rPr lang="en"/>
              <a:t>Recording</a:t>
            </a:r>
            <a:endParaRPr/>
          </a:p>
        </p:txBody>
      </p:sp>
      <p:pic>
        <p:nvPicPr>
          <p:cNvPr id="948" name="Google Shape;948;g2c8500176f4_0_22" title="ClassDemoVideo.mp4">
            <a:hlinkClick r:id="rId3"/>
          </p:cNvPr>
          <p:cNvPicPr preferRelativeResize="0"/>
          <p:nvPr/>
        </p:nvPicPr>
        <p:blipFill>
          <a:blip r:embed="rId4">
            <a:alphaModFix/>
          </a:blip>
          <a:stretch>
            <a:fillRect/>
          </a:stretch>
        </p:blipFill>
        <p:spPr>
          <a:xfrm>
            <a:off x="1067425" y="707975"/>
            <a:ext cx="7231099" cy="4130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8"/>
                                        </p:tgtEl>
                                        <p:attrNameLst>
                                          <p:attrName>style.visibility</p:attrName>
                                        </p:attrNameLst>
                                      </p:cBhvr>
                                      <p:to>
                                        <p:strVal val="visible"/>
                                      </p:to>
                                    </p:set>
                                    <p:animEffect filter="fade" transition="in">
                                      <p:cBhvr>
                                        <p:cTn dur="1000"/>
                                        <p:tgtEl>
                                          <p:spTgt spid="9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g2ca29a6cc04_0_0"/>
          <p:cNvSpPr txBox="1"/>
          <p:nvPr>
            <p:ph type="title"/>
          </p:nvPr>
        </p:nvSpPr>
        <p:spPr>
          <a:xfrm>
            <a:off x="227150" y="198500"/>
            <a:ext cx="87069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000"/>
              <a:buNone/>
            </a:pPr>
            <a:r>
              <a:rPr lang="en"/>
              <a:t>7.7 Web Portal Next Stage Plan</a:t>
            </a:r>
            <a:endParaRPr/>
          </a:p>
        </p:txBody>
      </p:sp>
      <p:sp>
        <p:nvSpPr>
          <p:cNvPr id="954" name="Google Shape;954;g2ca29a6cc04_0_0"/>
          <p:cNvSpPr txBox="1"/>
          <p:nvPr/>
        </p:nvSpPr>
        <p:spPr>
          <a:xfrm>
            <a:off x="402600" y="1053250"/>
            <a:ext cx="8338800" cy="2893800"/>
          </a:xfrm>
          <a:prstGeom prst="rect">
            <a:avLst/>
          </a:prstGeom>
          <a:noFill/>
          <a:ln>
            <a:noFill/>
          </a:ln>
        </p:spPr>
        <p:txBody>
          <a:bodyPr anchorCtr="0" anchor="t" bIns="91425" lIns="91425" spcFirstLastPara="1" rIns="91425" wrap="square" tIns="91425">
            <a:spAutoFit/>
          </a:bodyPr>
          <a:lstStyle/>
          <a:p>
            <a:pPr indent="-330200" lvl="0" marL="457200" rtl="0" algn="l">
              <a:lnSpc>
                <a:spcPct val="200000"/>
              </a:lnSpc>
              <a:spcBef>
                <a:spcPts val="0"/>
              </a:spcBef>
              <a:spcAft>
                <a:spcPts val="0"/>
              </a:spcAft>
              <a:buClr>
                <a:schemeClr val="dk1"/>
              </a:buClr>
              <a:buSzPts val="1600"/>
              <a:buFont typeface="Manrope"/>
              <a:buAutoNum type="arabicPeriod"/>
            </a:pPr>
            <a:r>
              <a:rPr b="1" lang="en" sz="1600">
                <a:solidFill>
                  <a:schemeClr val="dk1"/>
                </a:solidFill>
                <a:latin typeface="Manrope"/>
                <a:ea typeface="Manrope"/>
                <a:cs typeface="Manrope"/>
                <a:sym typeface="Manrope"/>
              </a:rPr>
              <a:t>Allow users to </a:t>
            </a:r>
            <a:r>
              <a:rPr b="1" lang="en" sz="1600">
                <a:solidFill>
                  <a:schemeClr val="dk1"/>
                </a:solidFill>
                <a:latin typeface="Manrope"/>
                <a:ea typeface="Manrope"/>
                <a:cs typeface="Manrope"/>
                <a:sym typeface="Manrope"/>
              </a:rPr>
              <a:t>click</a:t>
            </a:r>
            <a:r>
              <a:rPr b="1" lang="en" sz="1600">
                <a:solidFill>
                  <a:schemeClr val="dk1"/>
                </a:solidFill>
                <a:latin typeface="Manrope"/>
                <a:ea typeface="Manrope"/>
                <a:cs typeface="Manrope"/>
                <a:sym typeface="Manrope"/>
              </a:rPr>
              <a:t> and download original PDF documents and videos from Map dashboard.</a:t>
            </a:r>
            <a:endParaRPr b="1" sz="1600">
              <a:solidFill>
                <a:schemeClr val="dk1"/>
              </a:solidFill>
              <a:latin typeface="Manrope"/>
              <a:ea typeface="Manrope"/>
              <a:cs typeface="Manrope"/>
              <a:sym typeface="Manrope"/>
            </a:endParaRPr>
          </a:p>
          <a:p>
            <a:pPr indent="-330200" lvl="0" marL="457200" rtl="0" algn="l">
              <a:lnSpc>
                <a:spcPct val="200000"/>
              </a:lnSpc>
              <a:spcBef>
                <a:spcPts val="0"/>
              </a:spcBef>
              <a:spcAft>
                <a:spcPts val="0"/>
              </a:spcAft>
              <a:buClr>
                <a:schemeClr val="dk1"/>
              </a:buClr>
              <a:buSzPts val="1600"/>
              <a:buFont typeface="Manrope"/>
              <a:buAutoNum type="arabicPeriod"/>
            </a:pPr>
            <a:r>
              <a:rPr b="1" lang="en" sz="1600">
                <a:solidFill>
                  <a:schemeClr val="dk1"/>
                </a:solidFill>
                <a:latin typeface="Manrope"/>
                <a:ea typeface="Manrope"/>
                <a:cs typeface="Manrope"/>
                <a:sym typeface="Manrope"/>
              </a:rPr>
              <a:t>Allow users to use PDF Analyzer and Video Analyzer to add new data and integrate and display new data in Map dashboard.</a:t>
            </a:r>
            <a:endParaRPr b="1" sz="1600">
              <a:solidFill>
                <a:schemeClr val="dk1"/>
              </a:solidFill>
              <a:latin typeface="Manrope"/>
              <a:ea typeface="Manrope"/>
              <a:cs typeface="Manrope"/>
              <a:sym typeface="Manrope"/>
            </a:endParaRPr>
          </a:p>
          <a:p>
            <a:pPr indent="-330200" lvl="0" marL="457200" rtl="0" algn="l">
              <a:lnSpc>
                <a:spcPct val="200000"/>
              </a:lnSpc>
              <a:spcBef>
                <a:spcPts val="0"/>
              </a:spcBef>
              <a:spcAft>
                <a:spcPts val="0"/>
              </a:spcAft>
              <a:buClr>
                <a:schemeClr val="dk1"/>
              </a:buClr>
              <a:buSzPts val="1600"/>
              <a:buFont typeface="Manrope"/>
              <a:buAutoNum type="arabicPeriod"/>
            </a:pPr>
            <a:r>
              <a:rPr b="1" lang="en" sz="1600">
                <a:solidFill>
                  <a:schemeClr val="dk1"/>
                </a:solidFill>
                <a:latin typeface="Manrope"/>
                <a:ea typeface="Manrope"/>
                <a:cs typeface="Manrope"/>
                <a:sym typeface="Manrope"/>
              </a:rPr>
              <a:t>Add more filters to allow </a:t>
            </a:r>
            <a:r>
              <a:rPr b="1" lang="en" sz="1600">
                <a:solidFill>
                  <a:schemeClr val="dk1"/>
                </a:solidFill>
                <a:latin typeface="Manrope"/>
                <a:ea typeface="Manrope"/>
                <a:cs typeface="Manrope"/>
                <a:sym typeface="Manrope"/>
              </a:rPr>
              <a:t>further</a:t>
            </a:r>
            <a:r>
              <a:rPr b="1" lang="en" sz="1600">
                <a:solidFill>
                  <a:schemeClr val="dk1"/>
                </a:solidFill>
                <a:latin typeface="Manrope"/>
                <a:ea typeface="Manrope"/>
                <a:cs typeface="Manrope"/>
                <a:sym typeface="Manrope"/>
              </a:rPr>
              <a:t> analysis.</a:t>
            </a:r>
            <a:endParaRPr b="1" sz="1600">
              <a:solidFill>
                <a:schemeClr val="dk1"/>
              </a:solidFill>
              <a:latin typeface="Manrope"/>
              <a:ea typeface="Manrope"/>
              <a:cs typeface="Manrope"/>
              <a:sym typeface="Manrope"/>
            </a:endParaRPr>
          </a:p>
          <a:p>
            <a:pPr indent="-330200" lvl="0" marL="457200" rtl="0" algn="l">
              <a:lnSpc>
                <a:spcPct val="200000"/>
              </a:lnSpc>
              <a:spcBef>
                <a:spcPts val="0"/>
              </a:spcBef>
              <a:spcAft>
                <a:spcPts val="0"/>
              </a:spcAft>
              <a:buClr>
                <a:schemeClr val="dk1"/>
              </a:buClr>
              <a:buSzPts val="1600"/>
              <a:buFont typeface="Manrope"/>
              <a:buAutoNum type="arabicPeriod"/>
            </a:pPr>
            <a:r>
              <a:rPr b="1" lang="en" sz="1600">
                <a:solidFill>
                  <a:schemeClr val="dk1"/>
                </a:solidFill>
                <a:latin typeface="Manrope"/>
                <a:ea typeface="Manrope"/>
                <a:cs typeface="Manrope"/>
                <a:sym typeface="Manrope"/>
              </a:rPr>
              <a:t>…</a:t>
            </a:r>
            <a:endParaRPr b="1" sz="1600">
              <a:solidFill>
                <a:schemeClr val="dk1"/>
              </a:solidFill>
              <a:latin typeface="Manrope"/>
              <a:ea typeface="Manrope"/>
              <a:cs typeface="Manrope"/>
              <a:sym typeface="Manrope"/>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g2a160e0cda4_0_212"/>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Reference</a:t>
            </a:r>
            <a:endParaRPr/>
          </a:p>
        </p:txBody>
      </p:sp>
      <p:sp>
        <p:nvSpPr>
          <p:cNvPr id="960" name="Google Shape;960;g2a160e0cda4_0_212"/>
          <p:cNvSpPr txBox="1"/>
          <p:nvPr>
            <p:ph idx="1" type="subTitle"/>
          </p:nvPr>
        </p:nvSpPr>
        <p:spPr>
          <a:xfrm>
            <a:off x="385925" y="978875"/>
            <a:ext cx="8556900" cy="3513000"/>
          </a:xfrm>
          <a:prstGeom prst="rect">
            <a:avLst/>
          </a:prstGeom>
          <a:noFill/>
          <a:ln>
            <a:noFill/>
          </a:ln>
        </p:spPr>
        <p:txBody>
          <a:bodyPr anchorCtr="0" anchor="t" bIns="91425" lIns="91425" spcFirstLastPara="1" rIns="91425" wrap="square" tIns="91425">
            <a:noAutofit/>
          </a:bodyPr>
          <a:lstStyle/>
          <a:p>
            <a:pPr indent="-457200" lvl="0" marL="457200" rtl="0" algn="l">
              <a:lnSpc>
                <a:spcPct val="200000"/>
              </a:lnSpc>
              <a:spcBef>
                <a:spcPts val="0"/>
              </a:spcBef>
              <a:spcAft>
                <a:spcPts val="0"/>
              </a:spcAft>
              <a:buSzPts val="1200"/>
              <a:buNone/>
            </a:pPr>
            <a:r>
              <a:rPr lang="en" sz="800">
                <a:latin typeface="Sora"/>
                <a:ea typeface="Sora"/>
                <a:cs typeface="Sora"/>
                <a:sym typeface="Sora"/>
              </a:rPr>
              <a:t>[1] Stanton, N.A., Salmon, P.M., Walker, G.H., Stanton, M., 2019. Models and methods for collision analysis: A comparison study based on the Uber collision with a pedestrian. Saf. Sci. 120, 117-128.</a:t>
            </a:r>
            <a:endParaRPr sz="800">
              <a:latin typeface="Sora"/>
              <a:ea typeface="Sora"/>
              <a:cs typeface="Sora"/>
              <a:sym typeface="Sora"/>
            </a:endParaRPr>
          </a:p>
          <a:p>
            <a:pPr indent="-457200" lvl="0" marL="457200" rtl="0" algn="l">
              <a:lnSpc>
                <a:spcPct val="200000"/>
              </a:lnSpc>
              <a:spcBef>
                <a:spcPts val="0"/>
              </a:spcBef>
              <a:spcAft>
                <a:spcPts val="0"/>
              </a:spcAft>
              <a:buSzPts val="1200"/>
              <a:buNone/>
            </a:pPr>
            <a:r>
              <a:rPr lang="en" sz="800">
                <a:latin typeface="Sora"/>
                <a:ea typeface="Sora"/>
                <a:cs typeface="Sora"/>
                <a:sym typeface="Sora"/>
              </a:rPr>
              <a:t>[2] D. S. Iakovlev, "Collision Risk Analysis to Ensure the Safety of Autonomous Vehicle Motion Control," 2021 International Russian Automation Conference (RusAutoCon), Sochi, Russian Federation, 2021, pp. 644-649, doi: 10.1109/RusAutoCon52004.2021.9537403.</a:t>
            </a:r>
            <a:endParaRPr sz="800">
              <a:latin typeface="Sora"/>
              <a:ea typeface="Sora"/>
              <a:cs typeface="Sora"/>
              <a:sym typeface="Sora"/>
            </a:endParaRPr>
          </a:p>
          <a:p>
            <a:pPr indent="-457200" lvl="0" marL="457200" rtl="0" algn="l">
              <a:lnSpc>
                <a:spcPct val="200000"/>
              </a:lnSpc>
              <a:spcBef>
                <a:spcPts val="0"/>
              </a:spcBef>
              <a:spcAft>
                <a:spcPts val="0"/>
              </a:spcAft>
              <a:buSzPts val="1200"/>
              <a:buNone/>
            </a:pPr>
            <a:r>
              <a:rPr lang="en" sz="800">
                <a:latin typeface="Sora"/>
                <a:ea typeface="Sora"/>
                <a:cs typeface="Sora"/>
                <a:sym typeface="Sora"/>
              </a:rPr>
              <a:t>[3] Intersection two-vehicle crash scenario specification for automated vehicle safety evaluation using sequence analysis and Bayesian networks (2022). https://doi.org/10.1016/j.aap.2022.106814.</a:t>
            </a:r>
            <a:endParaRPr sz="800">
              <a:latin typeface="Sora"/>
              <a:ea typeface="Sora"/>
              <a:cs typeface="Sora"/>
              <a:sym typeface="Sora"/>
            </a:endParaRPr>
          </a:p>
          <a:p>
            <a:pPr indent="-457200" lvl="0" marL="457200" rtl="0" algn="l">
              <a:lnSpc>
                <a:spcPct val="200000"/>
              </a:lnSpc>
              <a:spcBef>
                <a:spcPts val="0"/>
              </a:spcBef>
              <a:spcAft>
                <a:spcPts val="0"/>
              </a:spcAft>
              <a:buSzPts val="1200"/>
              <a:buNone/>
            </a:pPr>
            <a:r>
              <a:rPr lang="en" sz="800">
                <a:latin typeface="Sora"/>
                <a:ea typeface="Sora"/>
                <a:cs typeface="Sora"/>
                <a:sym typeface="Sora"/>
              </a:rPr>
              <a:t>[4] Comparison of automated vehicle struck-from-behind crash rates with national rates using naturalistic data (2021). https://doi.org/10.1016/j.aap.2021.106056</a:t>
            </a:r>
            <a:endParaRPr sz="800">
              <a:latin typeface="Sora"/>
              <a:ea typeface="Sora"/>
              <a:cs typeface="Sora"/>
              <a:sym typeface="Sora"/>
            </a:endParaRPr>
          </a:p>
          <a:p>
            <a:pPr indent="-457200" lvl="0" marL="457200" rtl="0" algn="l">
              <a:lnSpc>
                <a:spcPct val="200000"/>
              </a:lnSpc>
              <a:spcBef>
                <a:spcPts val="0"/>
              </a:spcBef>
              <a:spcAft>
                <a:spcPts val="0"/>
              </a:spcAft>
              <a:buSzPts val="1200"/>
              <a:buNone/>
            </a:pPr>
            <a:r>
              <a:rPr lang="en" sz="800">
                <a:latin typeface="Sora"/>
                <a:ea typeface="Sora"/>
                <a:cs typeface="Sora"/>
                <a:sym typeface="Sora"/>
              </a:rPr>
              <a:t>[5] What can we learn from autonomous vehicle collision data on crash severity? A cost-sensitive CART approach (2022). https://doi.org/10.1016/j.aap.2022.106769.</a:t>
            </a:r>
            <a:endParaRPr sz="800">
              <a:latin typeface="Sora"/>
              <a:ea typeface="Sora"/>
              <a:cs typeface="Sora"/>
              <a:sym typeface="Sora"/>
            </a:endParaRPr>
          </a:p>
          <a:p>
            <a:pPr indent="-457200" lvl="0" marL="457200" rtl="0" algn="l">
              <a:lnSpc>
                <a:spcPct val="200000"/>
              </a:lnSpc>
              <a:spcBef>
                <a:spcPts val="0"/>
              </a:spcBef>
              <a:spcAft>
                <a:spcPts val="0"/>
              </a:spcAft>
              <a:buSzPts val="1200"/>
              <a:buNone/>
            </a:pPr>
            <a:r>
              <a:rPr lang="en" sz="800">
                <a:latin typeface="Sora"/>
                <a:ea typeface="Sora"/>
                <a:cs typeface="Sora"/>
                <a:sym typeface="Sora"/>
              </a:rPr>
              <a:t>[6] Traffic Accidents with Autonomous Vehicles: Type of Collisions, Manoeuvres and Errors of Conventional Vehicles’ Drivers (2020). </a:t>
            </a:r>
            <a:r>
              <a:rPr lang="en" sz="800">
                <a:solidFill>
                  <a:schemeClr val="hlink"/>
                </a:solidFill>
                <a:uFill>
                  <a:noFill/>
                </a:uFill>
                <a:latin typeface="Sora"/>
                <a:ea typeface="Sora"/>
                <a:cs typeface="Sora"/>
                <a:sym typeface="Sora"/>
                <a:hlinkClick r:id="rId3"/>
              </a:rPr>
              <a:t>https://doi.org/10.1016/j.trpro.2020.03.003</a:t>
            </a:r>
            <a:r>
              <a:rPr lang="en" sz="800">
                <a:latin typeface="Sora"/>
                <a:ea typeface="Sora"/>
                <a:cs typeface="Sora"/>
                <a:sym typeface="Sora"/>
              </a:rPr>
              <a:t>.</a:t>
            </a:r>
            <a:endParaRPr sz="800">
              <a:latin typeface="Sora"/>
              <a:ea typeface="Sora"/>
              <a:cs typeface="Sora"/>
              <a:sym typeface="Sora"/>
            </a:endParaRPr>
          </a:p>
          <a:p>
            <a:pPr indent="-457200" lvl="0" marL="457200" rtl="0" algn="l">
              <a:lnSpc>
                <a:spcPct val="200000"/>
              </a:lnSpc>
              <a:spcBef>
                <a:spcPts val="0"/>
              </a:spcBef>
              <a:spcAft>
                <a:spcPts val="0"/>
              </a:spcAft>
              <a:buSzPts val="1200"/>
              <a:buNone/>
            </a:pPr>
            <a:r>
              <a:rPr lang="en" sz="800">
                <a:latin typeface="Sora"/>
                <a:ea typeface="Sora"/>
                <a:cs typeface="Sora"/>
                <a:sym typeface="Sora"/>
              </a:rPr>
              <a:t>[7] Ma, X., Yu, Q., &amp; Liu, J. (2022). Modeling Urban Freeway Rear-End Collision Risk Using Machine Learning Algorithms. Sustainability, 14(19), 12047. MDPI AG. Retrieved from http://dx.doi.org/10.3390/su141912047</a:t>
            </a:r>
            <a:endParaRPr sz="800">
              <a:latin typeface="Sora"/>
              <a:ea typeface="Sora"/>
              <a:cs typeface="Sora"/>
              <a:sym typeface="Sora"/>
            </a:endParaRPr>
          </a:p>
          <a:p>
            <a:pPr indent="-457200" lvl="0" marL="457200" rtl="0" algn="l">
              <a:lnSpc>
                <a:spcPct val="200000"/>
              </a:lnSpc>
              <a:spcBef>
                <a:spcPts val="0"/>
              </a:spcBef>
              <a:spcAft>
                <a:spcPts val="0"/>
              </a:spcAft>
              <a:buSzPts val="1200"/>
              <a:buNone/>
            </a:pPr>
            <a:r>
              <a:rPr lang="en" sz="800">
                <a:latin typeface="Sora"/>
                <a:ea typeface="Sora"/>
                <a:cs typeface="Sora"/>
                <a:sym typeface="Sora"/>
              </a:rPr>
              <a:t>[8] He, Y., Feng, J., Wei, K., Cao, J., Chen, S., &amp; Wan, Y. (2023). Modeling and simulation of lane-changing and collision avoiding autonomous vehicles on superhighways. Physica A: Statistical Mechanics and its Applications, 609, 128328.</a:t>
            </a:r>
            <a:endParaRPr sz="800">
              <a:latin typeface="Sora"/>
              <a:ea typeface="Sora"/>
              <a:cs typeface="Sora"/>
              <a:sym typeface="Sor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g2a2dd2d3e6d_2_37"/>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Reference</a:t>
            </a:r>
            <a:endParaRPr/>
          </a:p>
        </p:txBody>
      </p:sp>
      <p:sp>
        <p:nvSpPr>
          <p:cNvPr id="966" name="Google Shape;966;g2a2dd2d3e6d_2_37"/>
          <p:cNvSpPr txBox="1"/>
          <p:nvPr>
            <p:ph idx="1" type="subTitle"/>
          </p:nvPr>
        </p:nvSpPr>
        <p:spPr>
          <a:xfrm>
            <a:off x="385925" y="978875"/>
            <a:ext cx="8556900" cy="3513000"/>
          </a:xfrm>
          <a:prstGeom prst="rect">
            <a:avLst/>
          </a:prstGeom>
          <a:noFill/>
          <a:ln>
            <a:noFill/>
          </a:ln>
        </p:spPr>
        <p:txBody>
          <a:bodyPr anchorCtr="0" anchor="t" bIns="91425" lIns="91425" spcFirstLastPara="1" rIns="91425" wrap="square" tIns="91425">
            <a:noAutofit/>
          </a:bodyPr>
          <a:lstStyle/>
          <a:p>
            <a:pPr indent="-457200" lvl="0" marL="457200" rtl="0" algn="l">
              <a:lnSpc>
                <a:spcPct val="200000"/>
              </a:lnSpc>
              <a:spcBef>
                <a:spcPts val="0"/>
              </a:spcBef>
              <a:spcAft>
                <a:spcPts val="0"/>
              </a:spcAft>
              <a:buSzPts val="1200"/>
              <a:buNone/>
            </a:pPr>
            <a:r>
              <a:rPr lang="en" sz="800">
                <a:latin typeface="Sora"/>
                <a:ea typeface="Sora"/>
                <a:cs typeface="Sora"/>
                <a:sym typeface="Sora"/>
              </a:rPr>
              <a:t>[</a:t>
            </a:r>
            <a:r>
              <a:rPr lang="en" sz="800">
                <a:latin typeface="Sora"/>
                <a:ea typeface="Sora"/>
                <a:cs typeface="Sora"/>
                <a:sym typeface="Sora"/>
              </a:rPr>
              <a:t>9] H. -H. Hsu, N. -F. Huang and C. -H. Han, "Collision Analysis to Motor Dashcam Videos With YOLO and Mask R-CNN for Auto Insurance," 2020 International Conference on Intelligent Engineering and Management (ICIEM), London, UK, 2020, pp. 311-315, doi: 10.1109/ICIEM48762.2020.9160263.</a:t>
            </a:r>
            <a:endParaRPr sz="800">
              <a:latin typeface="Sora"/>
              <a:ea typeface="Sora"/>
              <a:cs typeface="Sora"/>
              <a:sym typeface="Sora"/>
            </a:endParaRPr>
          </a:p>
          <a:p>
            <a:pPr indent="-457200" lvl="0" marL="457200" rtl="0" algn="l">
              <a:lnSpc>
                <a:spcPct val="200000"/>
              </a:lnSpc>
              <a:spcBef>
                <a:spcPts val="0"/>
              </a:spcBef>
              <a:spcAft>
                <a:spcPts val="0"/>
              </a:spcAft>
              <a:buSzPts val="1200"/>
              <a:buNone/>
            </a:pPr>
            <a:r>
              <a:rPr lang="en" sz="800">
                <a:latin typeface="Sora"/>
                <a:ea typeface="Sora"/>
                <a:cs typeface="Sora"/>
                <a:sym typeface="Sora"/>
              </a:rPr>
              <a:t>[10] B. Olofsson and L. Nielsen, "Using Crash Databases to Predict Effectiveness of New Autonomous Vehicle Maneuvers for Lane-Departure Injury Reduction," in IEEE Transactions on Intelligent Transportation Systems, vol. 22, no. 6, pp. 3479-3490, June 2021, doi: 10.1109/TITS.2020.2983553.</a:t>
            </a:r>
            <a:endParaRPr sz="800">
              <a:latin typeface="Sora"/>
              <a:ea typeface="Sora"/>
              <a:cs typeface="Sora"/>
              <a:sym typeface="Sora"/>
            </a:endParaRPr>
          </a:p>
          <a:p>
            <a:pPr indent="-457200" lvl="0" marL="457200" rtl="0" algn="l">
              <a:lnSpc>
                <a:spcPct val="200000"/>
              </a:lnSpc>
              <a:spcBef>
                <a:spcPts val="0"/>
              </a:spcBef>
              <a:spcAft>
                <a:spcPts val="0"/>
              </a:spcAft>
              <a:buSzPts val="1200"/>
              <a:buNone/>
            </a:pPr>
            <a:r>
              <a:rPr lang="en" sz="800">
                <a:latin typeface="Sora"/>
                <a:ea typeface="Sora"/>
                <a:cs typeface="Sora"/>
                <a:sym typeface="Sora"/>
              </a:rPr>
              <a:t>[11] Rea, R. V., Johnson, C. J., Aitken, D. A., Child, K. N., &amp;amp; Hesse, G. (2018). Dash cam videos on YouTubeTM offer insights into factors related to moose-vehicle collisions. Accident Analysis &amp;amp;amp; Prevention, 118, 207–213. https://doi.org/10.1016/j.aap.2018.02.020 </a:t>
            </a:r>
            <a:endParaRPr sz="800">
              <a:latin typeface="Sora"/>
              <a:ea typeface="Sora"/>
              <a:cs typeface="Sora"/>
              <a:sym typeface="Sora"/>
            </a:endParaRPr>
          </a:p>
          <a:p>
            <a:pPr indent="-457200" lvl="0" marL="457200" rtl="0" algn="l">
              <a:lnSpc>
                <a:spcPct val="200000"/>
              </a:lnSpc>
              <a:spcBef>
                <a:spcPts val="0"/>
              </a:spcBef>
              <a:spcAft>
                <a:spcPts val="0"/>
              </a:spcAft>
              <a:buSzPts val="1200"/>
              <a:buNone/>
            </a:pPr>
            <a:r>
              <a:rPr lang="en" sz="800">
                <a:latin typeface="Sora"/>
                <a:ea typeface="Sora"/>
                <a:cs typeface="Sora"/>
                <a:sym typeface="Sora"/>
              </a:rPr>
              <a:t>[12] Morris, C., &amp; J. Yang, J. (2020). Understanding multi-vehicle collision patterns on freeways—a machine learning approach. Infrastructures, 5(8), 62. https://doi.org/10.3390/infrastructures5080062 </a:t>
            </a:r>
            <a:endParaRPr sz="800">
              <a:latin typeface="Sora"/>
              <a:ea typeface="Sora"/>
              <a:cs typeface="Sora"/>
              <a:sym typeface="Sora"/>
            </a:endParaRPr>
          </a:p>
          <a:p>
            <a:pPr indent="-457200" lvl="0" marL="457200" rtl="0" algn="l">
              <a:lnSpc>
                <a:spcPct val="200000"/>
              </a:lnSpc>
              <a:spcBef>
                <a:spcPts val="0"/>
              </a:spcBef>
              <a:spcAft>
                <a:spcPts val="0"/>
              </a:spcAft>
              <a:buSzPts val="1200"/>
              <a:buNone/>
            </a:pPr>
            <a:r>
              <a:rPr lang="en" sz="800">
                <a:latin typeface="Sora"/>
                <a:ea typeface="Sora"/>
                <a:cs typeface="Sora"/>
                <a:sym typeface="Sora"/>
              </a:rPr>
              <a:t>AI-enabled testing market size &amp; share [2023 global report]. AI-enabled Testing Market Size &amp; Share [2023 Global Report]. (n.d.). https://www.grandviewresearch.com/industry-analysis/ai-enabled-testing-market-report</a:t>
            </a:r>
            <a:endParaRPr sz="800">
              <a:latin typeface="Sora"/>
              <a:ea typeface="Sora"/>
              <a:cs typeface="Sora"/>
              <a:sym typeface="Sora"/>
            </a:endParaRPr>
          </a:p>
          <a:p>
            <a:pPr indent="-457200" lvl="0" marL="457200" rtl="0" algn="l">
              <a:lnSpc>
                <a:spcPct val="200000"/>
              </a:lnSpc>
              <a:spcBef>
                <a:spcPts val="0"/>
              </a:spcBef>
              <a:spcAft>
                <a:spcPts val="0"/>
              </a:spcAft>
              <a:buSzPts val="1200"/>
              <a:buNone/>
            </a:pPr>
            <a:r>
              <a:rPr lang="en" sz="800">
                <a:latin typeface="Sora"/>
                <a:ea typeface="Sora"/>
                <a:cs typeface="Sora"/>
                <a:sym typeface="Sora"/>
              </a:rPr>
              <a:t>Autonomous Vehicle Market (by application: Defense, Transportation; by level of automation: Level 1, level 2, level 3, level 4, level 5; by propulsion: Semi-autonomous, fully autonomous; by vehicle: Passenger Car, commercial vehicle) - global industry analysis, size, share, growth, trends, regional outlook, and forecast 2023 - 2032. Precedence Research. (n.d.). https://www.precedenceresearch.com/autonomous-vehicle-market</a:t>
            </a:r>
            <a:endParaRPr sz="800">
              <a:latin typeface="Sora"/>
              <a:ea typeface="Sora"/>
              <a:cs typeface="Sora"/>
              <a:sym typeface="Sora"/>
            </a:endParaRPr>
          </a:p>
          <a:p>
            <a:pPr indent="0" lvl="0" marL="0" rtl="0" algn="l">
              <a:lnSpc>
                <a:spcPct val="200000"/>
              </a:lnSpc>
              <a:spcBef>
                <a:spcPts val="0"/>
              </a:spcBef>
              <a:spcAft>
                <a:spcPts val="0"/>
              </a:spcAft>
              <a:buSzPts val="1200"/>
              <a:buNone/>
            </a:pPr>
            <a:r>
              <a:t/>
            </a:r>
            <a:endParaRPr sz="800">
              <a:latin typeface="Sora"/>
              <a:ea typeface="Sora"/>
              <a:cs typeface="Sora"/>
              <a:sym typeface="Sora"/>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g2a2dd2d3e6d_2_4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Reference</a:t>
            </a:r>
            <a:endParaRPr/>
          </a:p>
        </p:txBody>
      </p:sp>
      <p:sp>
        <p:nvSpPr>
          <p:cNvPr id="972" name="Google Shape;972;g2a2dd2d3e6d_2_43"/>
          <p:cNvSpPr txBox="1"/>
          <p:nvPr>
            <p:ph idx="1" type="subTitle"/>
          </p:nvPr>
        </p:nvSpPr>
        <p:spPr>
          <a:xfrm>
            <a:off x="385925" y="978875"/>
            <a:ext cx="8556900" cy="35130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1200"/>
              <a:buNone/>
            </a:pPr>
            <a:r>
              <a:rPr lang="en" sz="800">
                <a:latin typeface="Sora"/>
                <a:ea typeface="Sora"/>
                <a:cs typeface="Sora"/>
                <a:sym typeface="Sora"/>
              </a:rPr>
              <a:t>Future Market Insights. (n.d.). Automation testing market. Future Market Insights. https://www.futuremarketinsights.com/reports/automation-testing-market</a:t>
            </a:r>
            <a:endParaRPr sz="800">
              <a:latin typeface="Sora"/>
              <a:ea typeface="Sora"/>
              <a:cs typeface="Sora"/>
              <a:sym typeface="Sora"/>
            </a:endParaRPr>
          </a:p>
          <a:p>
            <a:pPr indent="0" lvl="0" marL="0" rtl="0" algn="l">
              <a:lnSpc>
                <a:spcPct val="200000"/>
              </a:lnSpc>
              <a:spcBef>
                <a:spcPts val="0"/>
              </a:spcBef>
              <a:spcAft>
                <a:spcPts val="0"/>
              </a:spcAft>
              <a:buSzPts val="1200"/>
              <a:buNone/>
            </a:pPr>
            <a:r>
              <a:rPr lang="en" sz="800">
                <a:latin typeface="Sora"/>
                <a:ea typeface="Sora"/>
                <a:cs typeface="Sora"/>
                <a:sym typeface="Sora"/>
              </a:rPr>
              <a:t>Kriston, A., Hamon, R., Fernandez Llorca, D., Junklewitz, H., Sanchez Martin, J.I. and Gomez Gutierrez, E., Toward explainable, robust and fair AI in automated and autonomous vehicles, EUR 31305 EN, Publications Office of the European Union, Luxembourg, 2023, ISBN 978-92-76-58978-5, doi:10.2760/95650, JRC130621. </a:t>
            </a:r>
            <a:endParaRPr sz="800">
              <a:latin typeface="Sora"/>
              <a:ea typeface="Sora"/>
              <a:cs typeface="Sora"/>
              <a:sym typeface="Sora"/>
            </a:endParaRPr>
          </a:p>
          <a:p>
            <a:pPr indent="0" lvl="0" marL="0" rtl="0" algn="l">
              <a:lnSpc>
                <a:spcPct val="200000"/>
              </a:lnSpc>
              <a:spcBef>
                <a:spcPts val="0"/>
              </a:spcBef>
              <a:spcAft>
                <a:spcPts val="0"/>
              </a:spcAft>
              <a:buSzPts val="1200"/>
              <a:buNone/>
            </a:pPr>
            <a:r>
              <a:rPr lang="en" sz="800">
                <a:latin typeface="Sora"/>
                <a:ea typeface="Sora"/>
                <a:cs typeface="Sora"/>
                <a:sym typeface="Sora"/>
              </a:rPr>
              <a:t>Li, S., Li, W., Li, P. et al. Novel Test Scenario Generation Technology for Performance Evaluation of Automated Vehicle. Int.J Automot. Technol. 23, 1295–1312 (2022). https://doi.org/10.1007/s12239-022-0113-z</a:t>
            </a:r>
            <a:endParaRPr sz="800">
              <a:latin typeface="Sora"/>
              <a:ea typeface="Sora"/>
              <a:cs typeface="Sora"/>
              <a:sym typeface="Sora"/>
            </a:endParaRPr>
          </a:p>
          <a:p>
            <a:pPr indent="0" lvl="0" marL="0" rtl="0" algn="l">
              <a:lnSpc>
                <a:spcPct val="200000"/>
              </a:lnSpc>
              <a:spcBef>
                <a:spcPts val="0"/>
              </a:spcBef>
              <a:spcAft>
                <a:spcPts val="0"/>
              </a:spcAft>
              <a:buSzPts val="1200"/>
              <a:buNone/>
            </a:pPr>
            <a:r>
              <a:rPr lang="en" sz="800">
                <a:latin typeface="Sora"/>
                <a:ea typeface="Sora"/>
                <a:cs typeface="Sora"/>
                <a:sym typeface="Sora"/>
              </a:rPr>
              <a:t>Horel et al., "Using Formal Conformance Testing to Generate Scenarios for Autonomous Vehicles," 2022 Design, Automation &amp; Test in Europe Conference &amp; Exhibition (DATE), Antwerp, Belgium, 2022, pp. 532-537, doi: 10.23919/DATE54114.2022.9774581.</a:t>
            </a:r>
            <a:endParaRPr sz="800">
              <a:latin typeface="Sora"/>
              <a:ea typeface="Sora"/>
              <a:cs typeface="Sora"/>
              <a:sym typeface="Sora"/>
            </a:endParaRPr>
          </a:p>
          <a:p>
            <a:pPr indent="0" lvl="0" marL="0" rtl="0" algn="l">
              <a:lnSpc>
                <a:spcPct val="200000"/>
              </a:lnSpc>
              <a:spcBef>
                <a:spcPts val="0"/>
              </a:spcBef>
              <a:spcAft>
                <a:spcPts val="0"/>
              </a:spcAft>
              <a:buSzPts val="1200"/>
              <a:buNone/>
            </a:pPr>
            <a:r>
              <a:rPr lang="en" sz="800">
                <a:latin typeface="Sora"/>
                <a:ea typeface="Sora"/>
                <a:cs typeface="Sora"/>
                <a:sym typeface="Sora"/>
              </a:rPr>
              <a:t>J. Gao, W. Wu and O. -E. -K. Aktouf, "Adequate Testing Unmanned Autonomous Vehicle Systems - Infrastructures, Approaches, Issues, Challenges, and Needs," 2022 IEEE International Conference on Service-Oriented System Engineering (SOSE), Newark, CA, USA, 2022, pp. 154-164, doi: 10.1109/SOSE55356.2022.00025.</a:t>
            </a:r>
            <a:endParaRPr sz="800">
              <a:latin typeface="Sora"/>
              <a:ea typeface="Sora"/>
              <a:cs typeface="Sora"/>
              <a:sym typeface="Sora"/>
            </a:endParaRPr>
          </a:p>
          <a:p>
            <a:pPr indent="0" lvl="0" marL="0" rtl="0" algn="l">
              <a:lnSpc>
                <a:spcPct val="200000"/>
              </a:lnSpc>
              <a:spcBef>
                <a:spcPts val="0"/>
              </a:spcBef>
              <a:spcAft>
                <a:spcPts val="0"/>
              </a:spcAft>
              <a:buSzPts val="1200"/>
              <a:buNone/>
            </a:pPr>
            <a:r>
              <a:rPr lang="en" sz="800">
                <a:latin typeface="Sora"/>
                <a:ea typeface="Sora"/>
                <a:cs typeface="Sora"/>
                <a:sym typeface="Sora"/>
              </a:rPr>
              <a:t>He, Y., Razi, M., Gao, J., &amp;amp; Tao, C. (2023). A framework for autonomous vehicle testing using semantic models. 2023 IEEE International Conference On Artificial Intelligence Testing (AITest). https://doi.org/10.1109/aitest58265.2023.00020 </a:t>
            </a:r>
            <a:endParaRPr sz="800">
              <a:latin typeface="Sora"/>
              <a:ea typeface="Sora"/>
              <a:cs typeface="Sora"/>
              <a:sym typeface="Sora"/>
            </a:endParaRPr>
          </a:p>
          <a:p>
            <a:pPr indent="0" lvl="0" marL="0" rtl="0" algn="l">
              <a:lnSpc>
                <a:spcPct val="200000"/>
              </a:lnSpc>
              <a:spcBef>
                <a:spcPts val="0"/>
              </a:spcBef>
              <a:spcAft>
                <a:spcPts val="0"/>
              </a:spcAft>
              <a:buSzPts val="1200"/>
              <a:buNone/>
            </a:pPr>
            <a:r>
              <a:t/>
            </a:r>
            <a:endParaRPr sz="800">
              <a:latin typeface="Sora"/>
              <a:ea typeface="Sora"/>
              <a:cs typeface="Sora"/>
              <a:sym typeface="Sor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g2bde6eb9ee9_2_23"/>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Reference</a:t>
            </a:r>
            <a:endParaRPr/>
          </a:p>
        </p:txBody>
      </p:sp>
      <p:sp>
        <p:nvSpPr>
          <p:cNvPr id="978" name="Google Shape;978;g2bde6eb9ee9_2_23"/>
          <p:cNvSpPr txBox="1"/>
          <p:nvPr>
            <p:ph idx="1" type="subTitle"/>
          </p:nvPr>
        </p:nvSpPr>
        <p:spPr>
          <a:xfrm>
            <a:off x="385925" y="978875"/>
            <a:ext cx="8556900" cy="3513000"/>
          </a:xfrm>
          <a:prstGeom prst="rect">
            <a:avLst/>
          </a:prstGeom>
          <a:noFill/>
          <a:ln>
            <a:noFill/>
          </a:ln>
        </p:spPr>
        <p:txBody>
          <a:bodyPr anchorCtr="0" anchor="t" bIns="91425" lIns="91425" spcFirstLastPara="1" rIns="91425" wrap="square" tIns="91425">
            <a:noAutofit/>
          </a:bodyPr>
          <a:lstStyle/>
          <a:p>
            <a:pPr indent="-457200" lvl="0" marL="457200" rtl="0" algn="l">
              <a:lnSpc>
                <a:spcPct val="200000"/>
              </a:lnSpc>
              <a:spcBef>
                <a:spcPts val="0"/>
              </a:spcBef>
              <a:spcAft>
                <a:spcPts val="0"/>
              </a:spcAft>
              <a:buSzPts val="1200"/>
              <a:buNone/>
            </a:pPr>
            <a:r>
              <a:rPr lang="en" sz="800"/>
              <a:t>Fujita, H., Itagaki, M., Ichikawa, K., Hooi, Y. K., Kawano, K., &amp; Yamamoto, R. (2020). Fine-tuned Pre-trained Mask R-CNN Models for Surface Object Detection. arXiv preprint arXiv:2010.11464.</a:t>
            </a:r>
            <a:endParaRPr sz="800"/>
          </a:p>
          <a:p>
            <a:pPr indent="-457200" lvl="0" marL="457200" rtl="0" algn="l">
              <a:lnSpc>
                <a:spcPct val="200000"/>
              </a:lnSpc>
              <a:spcBef>
                <a:spcPts val="0"/>
              </a:spcBef>
              <a:spcAft>
                <a:spcPts val="0"/>
              </a:spcAft>
              <a:buSzPts val="1200"/>
              <a:buNone/>
            </a:pPr>
            <a:r>
              <a:rPr lang="en" sz="800"/>
              <a:t>Raj, B. (2020, July 31). A simple guide to the versions of the inception network. Medium. https://towardsdatascience.com/a-simple-guide-to-the-versions-of-the-inception-network-7fc52b863202.</a:t>
            </a:r>
            <a:endParaRPr sz="800"/>
          </a:p>
          <a:p>
            <a:pPr indent="-457200" lvl="0" marL="457200" rtl="0" algn="l">
              <a:lnSpc>
                <a:spcPct val="200000"/>
              </a:lnSpc>
              <a:spcBef>
                <a:spcPts val="0"/>
              </a:spcBef>
              <a:spcAft>
                <a:spcPts val="0"/>
              </a:spcAft>
              <a:buSzPts val="1200"/>
              <a:buNone/>
            </a:pPr>
            <a:r>
              <a:rPr lang="en" sz="800"/>
              <a:t>Ren et al, “Faster R-CNN: Towards Real-Time Object Detection with Region Proposal Networks”, NIPS 2015 Figure copyright 2015, Ross Girshick; reproduced with permission.</a:t>
            </a:r>
            <a:endParaRPr sz="800"/>
          </a:p>
          <a:p>
            <a:pPr indent="-457200" lvl="0" marL="457200" rtl="0" algn="l">
              <a:lnSpc>
                <a:spcPct val="200000"/>
              </a:lnSpc>
              <a:spcBef>
                <a:spcPts val="0"/>
              </a:spcBef>
              <a:spcAft>
                <a:spcPts val="0"/>
              </a:spcAft>
              <a:buSzPts val="1200"/>
              <a:buNone/>
            </a:pPr>
            <a:r>
              <a:rPr lang="en" sz="800"/>
              <a:t>Solawetz, J. (2023, January 25). What is Yolov8? the ultimate guide. Roboflow Blog. https://blog.roboflow.com/whats-new-in-yolov8/ </a:t>
            </a:r>
            <a:endParaRPr sz="800"/>
          </a:p>
          <a:p>
            <a:pPr indent="-457200" lvl="0" marL="457200" rtl="0" algn="l">
              <a:lnSpc>
                <a:spcPct val="200000"/>
              </a:lnSpc>
              <a:spcBef>
                <a:spcPts val="0"/>
              </a:spcBef>
              <a:spcAft>
                <a:spcPts val="0"/>
              </a:spcAft>
              <a:buSzPts val="1200"/>
              <a:buNone/>
            </a:pPr>
            <a:r>
              <a:rPr lang="en" sz="800"/>
              <a:t>Chollet, F. (2017, April 4). </a:t>
            </a:r>
            <a:r>
              <a:rPr i="1" lang="en" sz="800"/>
              <a:t>Xception: Deep learning with depthwise separable convolutions</a:t>
            </a:r>
            <a:r>
              <a:rPr lang="en" sz="800"/>
              <a:t>. arXiv.org. https://arxiv.org/abs/1610.02357 </a:t>
            </a:r>
            <a:endParaRPr sz="800"/>
          </a:p>
          <a:p>
            <a:pPr indent="-457200" lvl="0" marL="457200" rtl="0" algn="l">
              <a:lnSpc>
                <a:spcPct val="200000"/>
              </a:lnSpc>
              <a:spcBef>
                <a:spcPts val="0"/>
              </a:spcBef>
              <a:spcAft>
                <a:spcPts val="0"/>
              </a:spcAft>
              <a:buSzPts val="1200"/>
              <a:buNone/>
            </a:pPr>
            <a:r>
              <a:rPr lang="en" sz="800"/>
              <a:t>K. He, X. Zhang, S. Ren, and J. Sun. Deep residual learning for image recognition. arXiv preprint arXiv:1512.03385, 2015.</a:t>
            </a:r>
            <a:endParaRPr sz="800"/>
          </a:p>
          <a:p>
            <a:pPr indent="-457200" lvl="0" marL="457200" rtl="0" algn="l">
              <a:lnSpc>
                <a:spcPct val="200000"/>
              </a:lnSpc>
              <a:spcBef>
                <a:spcPts val="0"/>
              </a:spcBef>
              <a:spcAft>
                <a:spcPts val="0"/>
              </a:spcAft>
              <a:buSzPts val="1200"/>
              <a:buNone/>
            </a:pPr>
            <a:r>
              <a:rPr lang="en" sz="800"/>
              <a:t>J. Jin, A. Dundar, and E. Culurciello. Flattened convolutional neural networks for feedforward acceleration. arXiv preprint arXiv:1412.5474, 2014.</a:t>
            </a:r>
            <a:endParaRPr sz="800"/>
          </a:p>
          <a:p>
            <a:pPr indent="-457200" lvl="0" marL="457200" rtl="0" algn="l">
              <a:lnSpc>
                <a:spcPct val="200000"/>
              </a:lnSpc>
              <a:spcBef>
                <a:spcPts val="0"/>
              </a:spcBef>
              <a:spcAft>
                <a:spcPts val="0"/>
              </a:spcAft>
              <a:buSzPts val="1200"/>
              <a:buNone/>
            </a:pPr>
            <a:r>
              <a:rPr lang="en" sz="800"/>
              <a:t>X. Wu, R. Liu, H. Yang, and Z. Chen, "An Xception Based Convolutional Neural Network for Scene Image Classification with Transfer Learning," 2020 2nd International Conference on Information Technology and Computer Application (ITCA), Guangzhou, China, 2020, pp. 262-267, doi: 10.1109/ITCA52113.2020.00063. </a:t>
            </a:r>
            <a:endParaRPr sz="800"/>
          </a:p>
          <a:p>
            <a:pPr indent="0" lvl="0" marL="0" rtl="0" algn="l">
              <a:lnSpc>
                <a:spcPct val="200000"/>
              </a:lnSpc>
              <a:spcBef>
                <a:spcPts val="0"/>
              </a:spcBef>
              <a:spcAft>
                <a:spcPts val="0"/>
              </a:spcAft>
              <a:buSzPts val="1200"/>
              <a:buNone/>
            </a:pPr>
            <a:r>
              <a:t/>
            </a:r>
            <a:endParaRPr sz="8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g2a160e0cda4_0_222"/>
          <p:cNvSpPr txBox="1"/>
          <p:nvPr>
            <p:ph type="title"/>
          </p:nvPr>
        </p:nvSpPr>
        <p:spPr>
          <a:xfrm>
            <a:off x="690475" y="811025"/>
            <a:ext cx="3747300" cy="2279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Thanks!</a:t>
            </a:r>
            <a:endParaRPr/>
          </a:p>
          <a:p>
            <a:pPr indent="0" lvl="0" marL="0" rtl="0" algn="ctr">
              <a:lnSpc>
                <a:spcPct val="100000"/>
              </a:lnSpc>
              <a:spcBef>
                <a:spcPts val="0"/>
              </a:spcBef>
              <a:spcAft>
                <a:spcPts val="0"/>
              </a:spcAft>
              <a:buSzPts val="3000"/>
              <a:buNone/>
            </a:pPr>
            <a:r>
              <a:rPr lang="en"/>
              <a:t>Q &amp; A</a:t>
            </a:r>
            <a:endParaRPr/>
          </a:p>
        </p:txBody>
      </p:sp>
      <p:grpSp>
        <p:nvGrpSpPr>
          <p:cNvPr id="984" name="Google Shape;984;g2a160e0cda4_0_222"/>
          <p:cNvGrpSpPr/>
          <p:nvPr/>
        </p:nvGrpSpPr>
        <p:grpSpPr>
          <a:xfrm>
            <a:off x="4499775" y="1862025"/>
            <a:ext cx="6245274" cy="3161273"/>
            <a:chOff x="4194975" y="1862025"/>
            <a:chExt cx="6245274" cy="3161273"/>
          </a:xfrm>
        </p:grpSpPr>
        <p:pic>
          <p:nvPicPr>
            <p:cNvPr id="985" name="Google Shape;985;g2a160e0cda4_0_222"/>
            <p:cNvPicPr preferRelativeResize="0"/>
            <p:nvPr/>
          </p:nvPicPr>
          <p:blipFill rotWithShape="1">
            <a:blip r:embed="rId3">
              <a:alphaModFix/>
            </a:blip>
            <a:srcRect b="0" l="0" r="0" t="0"/>
            <a:stretch/>
          </p:blipFill>
          <p:spPr>
            <a:xfrm>
              <a:off x="7100575" y="2810837"/>
              <a:ext cx="539153" cy="1505925"/>
            </a:xfrm>
            <a:prstGeom prst="rect">
              <a:avLst/>
            </a:prstGeom>
            <a:noFill/>
            <a:ln>
              <a:noFill/>
            </a:ln>
          </p:spPr>
        </p:pic>
        <p:pic>
          <p:nvPicPr>
            <p:cNvPr id="986" name="Google Shape;986;g2a160e0cda4_0_222"/>
            <p:cNvPicPr preferRelativeResize="0"/>
            <p:nvPr/>
          </p:nvPicPr>
          <p:blipFill rotWithShape="1">
            <a:blip r:embed="rId4">
              <a:alphaModFix/>
            </a:blip>
            <a:srcRect b="41516" l="0" r="13139" t="0"/>
            <a:stretch/>
          </p:blipFill>
          <p:spPr>
            <a:xfrm>
              <a:off x="4194975" y="1862025"/>
              <a:ext cx="6245274" cy="3008052"/>
            </a:xfrm>
            <a:prstGeom prst="rect">
              <a:avLst/>
            </a:prstGeom>
            <a:noFill/>
            <a:ln>
              <a:noFill/>
            </a:ln>
          </p:spPr>
        </p:pic>
        <p:pic>
          <p:nvPicPr>
            <p:cNvPr id="987" name="Google Shape;987;g2a160e0cda4_0_222"/>
            <p:cNvPicPr preferRelativeResize="0"/>
            <p:nvPr/>
          </p:nvPicPr>
          <p:blipFill rotWithShape="1">
            <a:blip r:embed="rId5">
              <a:alphaModFix/>
            </a:blip>
            <a:srcRect b="0" l="9" r="19" t="0"/>
            <a:stretch/>
          </p:blipFill>
          <p:spPr>
            <a:xfrm>
              <a:off x="4644853" y="2213025"/>
              <a:ext cx="3391526" cy="2810273"/>
            </a:xfrm>
            <a:prstGeom prst="rect">
              <a:avLst/>
            </a:prstGeom>
            <a:noFill/>
            <a:ln>
              <a:noFill/>
            </a:ln>
          </p:spPr>
        </p:pic>
      </p:grpSp>
      <p:sp>
        <p:nvSpPr>
          <p:cNvPr id="988" name="Google Shape;988;g2a160e0cda4_0_222"/>
          <p:cNvSpPr/>
          <p:nvPr/>
        </p:nvSpPr>
        <p:spPr>
          <a:xfrm>
            <a:off x="85325" y="3560875"/>
            <a:ext cx="3879000" cy="1311000"/>
          </a:xfrm>
          <a:prstGeom prst="rect">
            <a:avLst/>
          </a:prstGeom>
          <a:solidFill>
            <a:srgbClr val="14152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anrope"/>
              <a:ea typeface="Manrope"/>
              <a:cs typeface="Manrope"/>
              <a:sym typeface="Manrope"/>
            </a:endParaRPr>
          </a:p>
        </p:txBody>
      </p:sp>
      <p:sp>
        <p:nvSpPr>
          <p:cNvPr id="989" name="Google Shape;989;g2a160e0cda4_0_222"/>
          <p:cNvSpPr txBox="1"/>
          <p:nvPr>
            <p:ph idx="1" type="subTitle"/>
          </p:nvPr>
        </p:nvSpPr>
        <p:spPr>
          <a:xfrm>
            <a:off x="240500" y="3025650"/>
            <a:ext cx="4911000" cy="83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200"/>
              <a:buNone/>
            </a:pPr>
            <a:r>
              <a:rPr lang="en" sz="1300">
                <a:latin typeface="Sora"/>
                <a:ea typeface="Sora"/>
                <a:cs typeface="Sora"/>
                <a:sym typeface="Sora"/>
              </a:rPr>
              <a:t>DATA298B</a:t>
            </a:r>
            <a:endParaRPr sz="1300">
              <a:latin typeface="Sora"/>
              <a:ea typeface="Sora"/>
              <a:cs typeface="Sora"/>
              <a:sym typeface="Sora"/>
            </a:endParaRPr>
          </a:p>
          <a:p>
            <a:pPr indent="0" lvl="0" marL="0" rtl="0" algn="l">
              <a:lnSpc>
                <a:spcPct val="115000"/>
              </a:lnSpc>
              <a:spcBef>
                <a:spcPts val="0"/>
              </a:spcBef>
              <a:spcAft>
                <a:spcPts val="0"/>
              </a:spcAft>
              <a:buSzPts val="1200"/>
              <a:buNone/>
            </a:pPr>
            <a:r>
              <a:rPr lang="en" sz="1300">
                <a:latin typeface="Sora"/>
                <a:ea typeface="Sora"/>
                <a:cs typeface="Sora"/>
                <a:sym typeface="Sora"/>
              </a:rPr>
              <a:t>Dr. Jerry Gao, Dr. Lee C. Chang</a:t>
            </a:r>
            <a:endParaRPr sz="1300">
              <a:latin typeface="Sora"/>
              <a:ea typeface="Sora"/>
              <a:cs typeface="Sora"/>
              <a:sym typeface="Sora"/>
            </a:endParaRPr>
          </a:p>
          <a:p>
            <a:pPr indent="0" lvl="0" marL="0" rtl="0" algn="l">
              <a:lnSpc>
                <a:spcPct val="115000"/>
              </a:lnSpc>
              <a:spcBef>
                <a:spcPts val="0"/>
              </a:spcBef>
              <a:spcAft>
                <a:spcPts val="0"/>
              </a:spcAft>
              <a:buSzPts val="1200"/>
              <a:buNone/>
            </a:pPr>
            <a:r>
              <a:rPr lang="en" sz="1300">
                <a:latin typeface="Sora"/>
                <a:ea typeface="Sora"/>
                <a:cs typeface="Sora"/>
                <a:sym typeface="Sora"/>
              </a:rPr>
              <a:t>Group 4: Johnny Qiu, Lin Zhu, Manyu Zhang, Yuan Pan</a:t>
            </a:r>
            <a:endParaRPr sz="1300">
              <a:latin typeface="Sora"/>
              <a:ea typeface="Sora"/>
              <a:cs typeface="Sora"/>
              <a:sym typeface="Sor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2a2aa0a4fef_0_103"/>
          <p:cNvSpPr txBox="1"/>
          <p:nvPr>
            <p:ph type="title"/>
          </p:nvPr>
        </p:nvSpPr>
        <p:spPr>
          <a:xfrm>
            <a:off x="720000" y="216425"/>
            <a:ext cx="77040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Data Introduction</a:t>
            </a:r>
            <a:endParaRPr/>
          </a:p>
        </p:txBody>
      </p:sp>
      <p:graphicFrame>
        <p:nvGraphicFramePr>
          <p:cNvPr id="402" name="Google Shape;402;g2a2aa0a4fef_0_103"/>
          <p:cNvGraphicFramePr/>
          <p:nvPr/>
        </p:nvGraphicFramePr>
        <p:xfrm>
          <a:off x="639263" y="863750"/>
          <a:ext cx="3000000" cy="3000000"/>
        </p:xfrm>
        <a:graphic>
          <a:graphicData uri="http://schemas.openxmlformats.org/drawingml/2006/table">
            <a:tbl>
              <a:tblPr>
                <a:noFill/>
                <a:tableStyleId>{976917F0-0806-44B5-BE32-7289364A5AE8}</a:tableStyleId>
              </a:tblPr>
              <a:tblGrid>
                <a:gridCol w="1055325"/>
                <a:gridCol w="1403175"/>
                <a:gridCol w="3301375"/>
                <a:gridCol w="2438575"/>
              </a:tblGrid>
              <a:tr h="41212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Sora"/>
                          <a:ea typeface="Sora"/>
                          <a:cs typeface="Sora"/>
                          <a:sym typeface="Sora"/>
                        </a:rPr>
                        <a:t>Dataset</a:t>
                      </a:r>
                      <a:endParaRPr b="1"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Sora"/>
                          <a:ea typeface="Sora"/>
                          <a:cs typeface="Sora"/>
                          <a:sym typeface="Sora"/>
                        </a:rPr>
                        <a:t>Autonomous Vehicle Collision Reports</a:t>
                      </a:r>
                      <a:endParaRPr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Sora"/>
                          <a:ea typeface="Sora"/>
                          <a:cs typeface="Sora"/>
                          <a:sym typeface="Sora"/>
                        </a:rPr>
                        <a:t>Wham Baam Teslacam Videos</a:t>
                      </a:r>
                      <a:endParaRPr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547400">
                <a:tc gridSpan="2">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Sora"/>
                          <a:ea typeface="Sora"/>
                          <a:cs typeface="Sora"/>
                          <a:sym typeface="Sora"/>
                        </a:rPr>
                        <a:t>Source</a:t>
                      </a:r>
                      <a:endParaRPr b="1"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Sora"/>
                          <a:ea typeface="Sora"/>
                          <a:cs typeface="Sora"/>
                          <a:sym typeface="Sora"/>
                        </a:rPr>
                        <a:t>California Department of Motor Vehicles</a:t>
                      </a:r>
                      <a:endParaRPr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Sora"/>
                          <a:ea typeface="Sora"/>
                          <a:cs typeface="Sora"/>
                          <a:sym typeface="Sora"/>
                        </a:rPr>
                        <a:t>YouTube Channel</a:t>
                      </a:r>
                      <a:endParaRPr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4477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Sora"/>
                          <a:ea typeface="Sora"/>
                          <a:cs typeface="Sora"/>
                          <a:sym typeface="Sora"/>
                        </a:rPr>
                        <a:t>Category</a:t>
                      </a:r>
                      <a:endParaRPr b="1"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Sora"/>
                          <a:ea typeface="Sora"/>
                          <a:cs typeface="Sora"/>
                          <a:sym typeface="Sora"/>
                        </a:rPr>
                        <a:t>document</a:t>
                      </a:r>
                      <a:endParaRPr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Sora"/>
                          <a:ea typeface="Sora"/>
                          <a:cs typeface="Sora"/>
                          <a:sym typeface="Sora"/>
                        </a:rPr>
                        <a:t>video</a:t>
                      </a:r>
                      <a:endParaRPr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4477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Sora"/>
                          <a:ea typeface="Sora"/>
                          <a:cs typeface="Sora"/>
                          <a:sym typeface="Sora"/>
                        </a:rPr>
                        <a:t>Data type</a:t>
                      </a:r>
                      <a:endParaRPr b="1"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Sora"/>
                          <a:ea typeface="Sora"/>
                          <a:cs typeface="Sora"/>
                          <a:sym typeface="Sora"/>
                        </a:rPr>
                        <a:t>pdf</a:t>
                      </a:r>
                      <a:endParaRPr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Sora"/>
                          <a:ea typeface="Sora"/>
                          <a:cs typeface="Sora"/>
                          <a:sym typeface="Sora"/>
                        </a:rPr>
                        <a:t>mp4</a:t>
                      </a:r>
                      <a:endParaRPr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34477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Sora"/>
                          <a:ea typeface="Sora"/>
                          <a:cs typeface="Sora"/>
                          <a:sym typeface="Sora"/>
                        </a:rPr>
                        <a:t>Size</a:t>
                      </a:r>
                      <a:endParaRPr b="1"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Sora"/>
                          <a:ea typeface="Sora"/>
                          <a:cs typeface="Sora"/>
                          <a:sym typeface="Sora"/>
                        </a:rPr>
                        <a:t>546 files</a:t>
                      </a:r>
                      <a:endParaRPr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Sora"/>
                          <a:ea typeface="Sora"/>
                          <a:cs typeface="Sora"/>
                          <a:sym typeface="Sora"/>
                        </a:rPr>
                        <a:t>557 videos</a:t>
                      </a:r>
                      <a:endParaRPr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477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Sora"/>
                          <a:ea typeface="Sora"/>
                          <a:cs typeface="Sora"/>
                          <a:sym typeface="Sora"/>
                        </a:rPr>
                        <a:t>Collision type</a:t>
                      </a:r>
                      <a:endParaRPr b="1"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Sora"/>
                          <a:ea typeface="Sora"/>
                          <a:cs typeface="Sora"/>
                          <a:sym typeface="Sora"/>
                        </a:rPr>
                        <a:t>AV Involved</a:t>
                      </a:r>
                      <a:endParaRPr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Sora"/>
                          <a:ea typeface="Sora"/>
                          <a:cs typeface="Sora"/>
                          <a:sym typeface="Sora"/>
                        </a:rPr>
                        <a:t>AV Involved</a:t>
                      </a:r>
                      <a:endParaRPr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4775">
                <a:tc gridSpan="2">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Sora"/>
                          <a:ea typeface="Sora"/>
                          <a:cs typeface="Sora"/>
                          <a:sym typeface="Sora"/>
                        </a:rPr>
                        <a:t>Duration</a:t>
                      </a:r>
                      <a:endParaRPr b="1"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Sora"/>
                          <a:ea typeface="Sora"/>
                          <a:cs typeface="Sora"/>
                          <a:sym typeface="Sora"/>
                        </a:rPr>
                        <a:t>01/01/2019 - 10/16/2023</a:t>
                      </a:r>
                      <a:endParaRPr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Sora"/>
                          <a:ea typeface="Sora"/>
                          <a:cs typeface="Sora"/>
                          <a:sym typeface="Sora"/>
                        </a:rPr>
                        <a:t>06/01/2020 - 11/26/2023</a:t>
                      </a:r>
                      <a:endParaRPr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4775">
                <a:tc rowSpan="3">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Sora"/>
                          <a:ea typeface="Sora"/>
                          <a:cs typeface="Sora"/>
                          <a:sym typeface="Sora"/>
                        </a:rPr>
                        <a:t>Conditions Availability</a:t>
                      </a:r>
                      <a:endParaRPr b="1"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Sora"/>
                          <a:ea typeface="Sora"/>
                          <a:cs typeface="Sora"/>
                          <a:sym typeface="Sora"/>
                        </a:rPr>
                        <a:t>Weather</a:t>
                      </a:r>
                      <a:endParaRPr b="1"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Sora"/>
                          <a:ea typeface="Sora"/>
                          <a:cs typeface="Sora"/>
                          <a:sym typeface="Sora"/>
                        </a:rPr>
                        <a:t>Y</a:t>
                      </a:r>
                      <a:endParaRPr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Sora"/>
                          <a:ea typeface="Sora"/>
                          <a:cs typeface="Sora"/>
                          <a:sym typeface="Sora"/>
                        </a:rPr>
                        <a:t>Y</a:t>
                      </a:r>
                      <a:endParaRPr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44775">
                <a:tc vMerge="1"/>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Sora"/>
                          <a:ea typeface="Sora"/>
                          <a:cs typeface="Sora"/>
                          <a:sym typeface="Sora"/>
                        </a:rPr>
                        <a:t>TimeOfDay</a:t>
                      </a:r>
                      <a:endParaRPr b="1"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Sora"/>
                          <a:ea typeface="Sora"/>
                          <a:cs typeface="Sora"/>
                          <a:sym typeface="Sora"/>
                        </a:rPr>
                        <a:t>Y</a:t>
                      </a:r>
                      <a:endParaRPr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Sora"/>
                          <a:ea typeface="Sora"/>
                          <a:cs typeface="Sora"/>
                          <a:sym typeface="Sora"/>
                        </a:rPr>
                        <a:t>Y</a:t>
                      </a:r>
                      <a:endParaRPr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12125">
                <a:tc vMerge="1"/>
                <a:tc>
                  <a:txBody>
                    <a:bodyPr/>
                    <a:lstStyle/>
                    <a:p>
                      <a:pPr indent="0" lvl="0" marL="0" marR="0" rtl="0" algn="ctr">
                        <a:lnSpc>
                          <a:spcPct val="100000"/>
                        </a:lnSpc>
                        <a:spcBef>
                          <a:spcPts val="0"/>
                        </a:spcBef>
                        <a:spcAft>
                          <a:spcPts val="0"/>
                        </a:spcAft>
                        <a:buClr>
                          <a:srgbClr val="000000"/>
                        </a:buClr>
                        <a:buSzPts val="1200"/>
                        <a:buFont typeface="Arial"/>
                        <a:buNone/>
                      </a:pPr>
                      <a:r>
                        <a:rPr b="1" lang="en" sz="1200" u="none" cap="none" strike="noStrike">
                          <a:solidFill>
                            <a:schemeClr val="dk1"/>
                          </a:solidFill>
                          <a:latin typeface="Sora"/>
                          <a:ea typeface="Sora"/>
                          <a:cs typeface="Sora"/>
                          <a:sym typeface="Sora"/>
                        </a:rPr>
                        <a:t>Road Surface</a:t>
                      </a:r>
                      <a:endParaRPr b="1"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Sora"/>
                          <a:ea typeface="Sora"/>
                          <a:cs typeface="Sora"/>
                          <a:sym typeface="Sora"/>
                        </a:rPr>
                        <a:t>Y</a:t>
                      </a:r>
                      <a:endParaRPr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 sz="1200" u="none" cap="none" strike="noStrike">
                          <a:solidFill>
                            <a:schemeClr val="dk1"/>
                          </a:solidFill>
                          <a:latin typeface="Sora"/>
                          <a:ea typeface="Sora"/>
                          <a:cs typeface="Sora"/>
                          <a:sym typeface="Sora"/>
                        </a:rPr>
                        <a:t>Y</a:t>
                      </a:r>
                      <a:endParaRPr sz="1200" u="none" cap="none" strike="noStrike">
                        <a:solidFill>
                          <a:schemeClr val="dk1"/>
                        </a:solidFill>
                        <a:latin typeface="Sora"/>
                        <a:ea typeface="Sora"/>
                        <a:cs typeface="Sora"/>
                        <a:sym typeface="Sora"/>
                      </a:endParaRPr>
                    </a:p>
                  </a:txBody>
                  <a:tcPr marT="63500" marB="63500" marR="63500" marL="63500"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pic>
        <p:nvPicPr>
          <p:cNvPr id="403" name="Google Shape;403;g2a2aa0a4fef_0_103"/>
          <p:cNvPicPr preferRelativeResize="0"/>
          <p:nvPr/>
        </p:nvPicPr>
        <p:blipFill rotWithShape="1">
          <a:blip r:embed="rId3">
            <a:alphaModFix/>
          </a:blip>
          <a:srcRect b="0" l="0" r="0" t="0"/>
          <a:stretch/>
        </p:blipFill>
        <p:spPr>
          <a:xfrm>
            <a:off x="2812000" y="789125"/>
            <a:ext cx="401250" cy="397680"/>
          </a:xfrm>
          <a:prstGeom prst="rect">
            <a:avLst/>
          </a:prstGeom>
          <a:noFill/>
          <a:ln>
            <a:noFill/>
          </a:ln>
        </p:spPr>
      </p:pic>
      <p:pic>
        <p:nvPicPr>
          <p:cNvPr id="404" name="Google Shape;404;g2a2aa0a4fef_0_103"/>
          <p:cNvPicPr preferRelativeResize="0"/>
          <p:nvPr/>
        </p:nvPicPr>
        <p:blipFill rotWithShape="1">
          <a:blip r:embed="rId4">
            <a:alphaModFix/>
          </a:blip>
          <a:srcRect b="14717" l="0" r="0" t="14355"/>
          <a:stretch/>
        </p:blipFill>
        <p:spPr>
          <a:xfrm>
            <a:off x="6215550" y="789125"/>
            <a:ext cx="326250" cy="231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8" name="Shape 408"/>
        <p:cNvGrpSpPr/>
        <p:nvPr/>
      </p:nvGrpSpPr>
      <p:grpSpPr>
        <a:xfrm>
          <a:off x="0" y="0"/>
          <a:ext cx="0" cy="0"/>
          <a:chOff x="0" y="0"/>
          <a:chExt cx="0" cy="0"/>
        </a:xfrm>
      </p:grpSpPr>
      <p:sp>
        <p:nvSpPr>
          <p:cNvPr id="409" name="Google Shape;409;g2a2aa0a4fef_0_223"/>
          <p:cNvSpPr txBox="1"/>
          <p:nvPr>
            <p:ph type="title"/>
          </p:nvPr>
        </p:nvSpPr>
        <p:spPr>
          <a:xfrm>
            <a:off x="1768650" y="1560625"/>
            <a:ext cx="5606700" cy="736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lang="en"/>
              <a:t>Document Data</a:t>
            </a:r>
            <a:endParaRPr/>
          </a:p>
        </p:txBody>
      </p:sp>
      <p:sp>
        <p:nvSpPr>
          <p:cNvPr id="410" name="Google Shape;410;g2a2aa0a4fef_0_223"/>
          <p:cNvSpPr txBox="1"/>
          <p:nvPr>
            <p:ph idx="2" type="title"/>
          </p:nvPr>
        </p:nvSpPr>
        <p:spPr>
          <a:xfrm>
            <a:off x="3954150" y="539502"/>
            <a:ext cx="1235700" cy="841800"/>
          </a:xfrm>
          <a:prstGeom prst="rect">
            <a:avLst/>
          </a:prstGeom>
          <a:solidFill>
            <a:srgbClr val="FFFFFF">
              <a:alpha val="8235"/>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t>2.1</a:t>
            </a:r>
            <a:endParaRPr/>
          </a:p>
        </p:txBody>
      </p:sp>
      <p:pic>
        <p:nvPicPr>
          <p:cNvPr id="411" name="Google Shape;411;g2a2aa0a4fef_0_223"/>
          <p:cNvPicPr preferRelativeResize="0"/>
          <p:nvPr/>
        </p:nvPicPr>
        <p:blipFill rotWithShape="1">
          <a:blip r:embed="rId3">
            <a:alphaModFix/>
          </a:blip>
          <a:srcRect b="28285" l="0" r="0" t="-93"/>
          <a:stretch/>
        </p:blipFill>
        <p:spPr>
          <a:xfrm>
            <a:off x="5276204" y="2622725"/>
            <a:ext cx="3393157" cy="2520774"/>
          </a:xfrm>
          <a:prstGeom prst="rect">
            <a:avLst/>
          </a:prstGeom>
          <a:noFill/>
          <a:ln>
            <a:noFill/>
          </a:ln>
        </p:spPr>
      </p:pic>
      <p:pic>
        <p:nvPicPr>
          <p:cNvPr id="412" name="Google Shape;412;g2a2aa0a4fef_0_223"/>
          <p:cNvPicPr preferRelativeResize="0"/>
          <p:nvPr/>
        </p:nvPicPr>
        <p:blipFill rotWithShape="1">
          <a:blip r:embed="rId4">
            <a:alphaModFix/>
          </a:blip>
          <a:srcRect b="28262" l="0" r="0" t="-129"/>
          <a:stretch/>
        </p:blipFill>
        <p:spPr>
          <a:xfrm>
            <a:off x="474638" y="2622770"/>
            <a:ext cx="3457614" cy="2520823"/>
          </a:xfrm>
          <a:prstGeom prst="rect">
            <a:avLst/>
          </a:prstGeom>
          <a:noFill/>
          <a:ln>
            <a:noFill/>
          </a:ln>
        </p:spPr>
      </p:pic>
      <p:pic>
        <p:nvPicPr>
          <p:cNvPr id="413" name="Google Shape;413;g2a2aa0a4fef_0_223"/>
          <p:cNvPicPr preferRelativeResize="0"/>
          <p:nvPr/>
        </p:nvPicPr>
        <p:blipFill rotWithShape="1">
          <a:blip r:embed="rId5">
            <a:alphaModFix/>
          </a:blip>
          <a:srcRect b="0" l="0" r="0" t="0"/>
          <a:stretch/>
        </p:blipFill>
        <p:spPr>
          <a:xfrm>
            <a:off x="2587078" y="3252762"/>
            <a:ext cx="1250685" cy="147194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utonomous Driving Technology Pitch Deck by Slidesgo">
  <a:themeElements>
    <a:clrScheme name="Simple Light">
      <a:dk1>
        <a:srgbClr val="FFFFFF"/>
      </a:dk1>
      <a:lt1>
        <a:srgbClr val="131524"/>
      </a:lt1>
      <a:dk2>
        <a:srgbClr val="F47065"/>
      </a:dk2>
      <a:lt2>
        <a:srgbClr val="FBCAC4"/>
      </a:lt2>
      <a:accent1>
        <a:srgbClr val="7191D2"/>
      </a:accent1>
      <a:accent2>
        <a:srgbClr val="594DAA"/>
      </a:accent2>
      <a:accent3>
        <a:srgbClr val="1C2548"/>
      </a:accent3>
      <a:accent4>
        <a:srgbClr val="7740A4"/>
      </a:accent4>
      <a:accent5>
        <a:srgbClr val="754289"/>
      </a:accent5>
      <a:accent6>
        <a:srgbClr val="40244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